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62" r:id="rId3"/>
    <p:sldId id="266" r:id="rId4"/>
    <p:sldId id="267" r:id="rId5"/>
    <p:sldId id="268" r:id="rId6"/>
    <p:sldId id="269" r:id="rId7"/>
    <p:sldId id="257" r:id="rId8"/>
    <p:sldId id="258" r:id="rId9"/>
    <p:sldId id="259" r:id="rId10"/>
    <p:sldId id="260" r:id="rId11"/>
    <p:sldId id="261" r:id="rId12"/>
    <p:sldId id="265" r:id="rId13"/>
    <p:sldId id="273" r:id="rId14"/>
    <p:sldId id="264" r:id="rId15"/>
    <p:sldId id="270" r:id="rId16"/>
    <p:sldId id="263" r:id="rId17"/>
    <p:sldId id="272" r:id="rId18"/>
    <p:sldId id="271" r:id="rId19"/>
    <p:sldId id="281" r:id="rId20"/>
    <p:sldId id="274" r:id="rId21"/>
    <p:sldId id="275" r:id="rId22"/>
    <p:sldId id="276" r:id="rId23"/>
    <p:sldId id="289" r:id="rId24"/>
    <p:sldId id="277" r:id="rId25"/>
    <p:sldId id="278" r:id="rId26"/>
    <p:sldId id="279" r:id="rId27"/>
    <p:sldId id="280" r:id="rId28"/>
    <p:sldId id="287" r:id="rId29"/>
    <p:sldId id="282" r:id="rId30"/>
    <p:sldId id="290" r:id="rId31"/>
    <p:sldId id="283" r:id="rId32"/>
    <p:sldId id="284" r:id="rId33"/>
    <p:sldId id="285" r:id="rId34"/>
    <p:sldId id="286" r:id="rId35"/>
    <p:sldId id="288" r:id="rId36"/>
    <p:sldId id="291" r:id="rId37"/>
    <p:sldId id="292" r:id="rId38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5:18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2726 282 24575,'-1730'0'0,"1651"2"0,0 3 0,-114 22 0,82-4 0,38-7 0,0-2 0,-119 5 0,107-14 0,77-5 0,0 1 0,0 1 0,0-1 0,0 2 0,0-1 0,0 1 0,1 0 0,-9 5 0,14-6 0,-1 0 0,1 0 0,0 1 0,0-1 0,0 1 0,0 0 0,0-1 0,1 1 0,-1 0 0,1 0 0,-1 0 0,1 0 0,0 0 0,0 0 0,1 1 0,-1 2 0,-4 59 0,5-52 0,1 567 0,3-210 0,0-241 0,31 193 0,-27-244 0,-2 99 0,3 34 0,10 557 0,-22-496 0,3 221 0,0-491 0,0 0 0,0 0 0,0 0 0,1 1 0,-1-1 0,1 0 0,-1 0 0,1 0 0,0 0 0,-1 0 0,1-1 0,0 1 0,0 0 0,0 0 0,1 0 0,-1-1 0,0 1 0,1-1 0,-1 1 0,1-1 0,-1 1 0,1-1 0,0 0 0,0 0 0,0 0 0,-1 0 0,1 0 0,0 0 0,0-1 0,0 1 0,4 0 0,6 1 0,1 0 0,-1-1 0,0-1 0,20-2 0,-5 1 0,1138-7 0,-734-5 0,33 0 0,-206 12 0,184 3 0,-186 21 0,-151-11 0,136-1 0,-234-11 0,0 0 0,0-1 0,0 0 0,0 0 0,0 0 0,0-1 0,0 0 0,0-1 0,-1 0 0,1 0 0,-1 0 0,6-4 0,-8 3 0,0 1 0,-1 0 0,1-1 0,-1 0 0,0 0 0,0 0 0,0 0 0,-1 0 0,1-1 0,-1 1 0,0-1 0,-1 0 0,1 1 0,-1-1 0,0 0 0,0 0 0,0-7 0,1-25 0,-1-1 0,-10-71 0,4 65 0,2-79 0,25-1365 0,-24 1004 0,2-972 0,0 1447 0,0 0 0,0 0 0,-1 0 0,0 0 0,-1 0 0,0 0 0,-3-9 0,4 16 0,-1-1 0,1 1 0,0 0 0,-1 0 0,1-1 0,-1 1 0,0 0 0,0 0 0,0 1 0,0-1 0,0 0 0,0 1 0,0-1 0,0 1 0,-1-1 0,1 1 0,-1 0 0,1 0 0,-1 0 0,1 1 0,-1-1 0,1 1 0,-1-1 0,0 1 0,1 0 0,-1 0 0,0 0 0,-3 0 0,-17 4 0,1 0 0,0 2 0,0 0 0,1 1 0,-1 1 0,2 2 0,-1 0 0,-21 14 0,16-9 0,1-2 0,-2 0 0,0-2 0,-47 13 0,-20-10-31,0-5 0,0-4-1,-117-8 1,62 1-1209,118 2-5586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6:33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106 215 24575,'6'-1'0,"-1"0"0,1 0 0,-1-1 0,1 0 0,-1 0 0,0 0 0,0-1 0,0 0 0,0 0 0,0 0 0,-1 0 0,1-1 0,-1 0 0,0 0 0,0 0 0,0 0 0,-1-1 0,6-8 0,-5 7 0,0 1 0,-1 0 0,0-1 0,0 0 0,0 0 0,0 0 0,-1 0 0,0 0 0,-1-1 0,1 1 0,-1 0 0,0-1 0,-1 1 0,0-1 0,0 1 0,-1-8 0,0 12 0,0-1 0,0 1 0,0 0 0,-1 0 0,1-1 0,-1 1 0,1 0 0,-1 0 0,0 0 0,0 1 0,0-1 0,0 0 0,0 1 0,0-1 0,0 1 0,-1 0 0,1-1 0,0 1 0,-1 0 0,1 1 0,-1-1 0,1 0 0,-1 1 0,0-1 0,1 1 0,-1 0 0,0 0 0,1 0 0,-1 0 0,-4 1 0,1 0 0,0-1 0,0 1 0,0 0 0,0 1 0,1-1 0,-1 1 0,0 0 0,1 1 0,-1-1 0,1 1 0,0 0 0,-8 6 0,4 1 0,1 0 0,0 0 0,1 0 0,0 1 0,1 0 0,0 0 0,1 1 0,0-1 0,0 1 0,1 0 0,1 1 0,-3 17 0,5-24 0,0-1 0,1 1 0,-1 0 0,1 0 0,0-1 0,1 1 0,-1 0 0,1-1 0,0 1 0,1-1 0,-1 1 0,1-1 0,0 0 0,0 1 0,1-1 0,0 0 0,0 0 0,0-1 0,0 1 0,1-1 0,-1 1 0,1-1 0,1 0 0,-1 0 0,0-1 0,1 0 0,0 1 0,-1-1 0,7 2 0,5 2 24,1-1 0,-1-1 0,1 0 0,32 4 0,-40-8-148,0 0 0,0-1 1,-1 0-1,1 0 0,0-1 0,-1 0 1,1-1-1,0 0 0,-1 0 0,0-1 1,12-5-1,-1-4-6702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6:34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24575,'-2'1'0,"1"-1"0,0 1 0,-1 0 0,1-1 0,0 1 0,0 0 0,0 0 0,0 0 0,0 0 0,0 0 0,0 0 0,0 0 0,0 0 0,0 0 0,0 1 0,1-1 0,-1 0 0,1 1 0,-1-1 0,1 0 0,-1 3 0,-12 37 0,11-32 0,-5 23 0,2 1 0,1-1 0,1 1 0,2 0 0,4 47 0,-3 73 0,-4-129 0,3-21 0,1 0 0,-1 0 0,1-1 0,-1 1 0,1 0 0,0 0 0,0 0 0,0-1 0,1 1 0,0 5 0,0-7 0,0 0 0,0 1 0,0-1 0,0 0 0,1 0 0,-1 0 0,0 0 0,1 0 0,-1 0 0,0 0 0,1 0 0,-1-1 0,1 1 0,0 0 0,-1-1 0,1 0 0,-1 1 0,1-1 0,0 0 0,-1 0 0,1 1 0,0-1 0,1-1 0,29 1-227,-1-1-1,0-2 1,0-1-1,0-1 1,33-11-1,-35 7-6598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6:35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24575,'4'0'0,"11"0"0,7 0 0,4 0 0,2 0 0,1 0 0,-5 0-8191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6:36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24575,'0'4'0,"0"7"0,0 5 0,0 4 0,0 4 0,0 1 0,0 2 0,0-5-8191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6:50.3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1 624 24575,'7'-3'0,"-1"1"0,1-1 0,-1-1 0,0 1 0,0-1 0,0 0 0,-1 0 0,11-10 0,-10 9 0,28-22 0,1 1 0,1 2 0,2 2 0,0 1 0,1 2 0,48-16 0,835-241 0,-730 235 0,307-25 0,201 45 0,-688 23 0,0 0 0,0 0 0,-1 1 0,1 1 0,-1 0 0,0 1 0,0 0 0,0 0 0,-1 1 0,12 9 0,22 10 0,28 10 0,1-3 0,103 29 0,-167-57 0,-1 0 0,0 1 0,0 0 0,0 0 0,-1 1 0,1 0 0,-1 0 0,-1 1 0,1 0 0,-1 0 0,0 0 0,9 17 0,-6-11 0,0-1 0,1 0 0,18 17 0,0-6 0,52 43 0,98 61 0,257 123 0,-424-244 0,-6-3 0,-1-1 0,0 1 0,1 0 0,-1 0 0,0 0 0,0 0 0,-1 1 0,1 0 0,5 7 0,-9-11 0,0 1 0,0-1 0,0 0 0,1 1 0,-1-1 0,0 1 0,0-1 0,0 0 0,0 1 0,0-1 0,0 1 0,0-1 0,0 1 0,0-1 0,0 0 0,-1 1 0,1-1 0,0 1 0,0-1 0,0 1 0,0-1 0,-1 0 0,1 1 0,0-1 0,0 0 0,-1 1 0,1-1 0,0 0 0,0 1 0,-1-1 0,1 0 0,-1 0 0,1 1 0,0-1 0,-1 0 0,1 0 0,0 0 0,-1 1 0,1-1 0,-1 0 0,1 0 0,-1 0 0,1 0 0,0 0 0,-1 0 0,1 0 0,-1 0 0,1 0 0,-1 0 0,1 0 0,0 0 0,-1 0 0,1 0 0,-1-1 0,-25-2 0,18 0 0,0-1 0,1 0 0,-1 0 0,1-1 0,0 0 0,0 0 0,1 0 0,-1-1 0,1 0 0,1-1 0,-1 1 0,-5-9 0,-9-16 0,-25-48 0,31 54 0,-4-8 0,6 14 0,1 0 0,2 0 0,0-1 0,0 0 0,-7-31 0,16 51 0,0-1 0,-1 0 0,1 0 0,0 0 0,0 1 0,0-1 0,0 0 0,0 0 0,0 0 0,0 0 0,0 1 0,0-1 0,0 0 0,0 0 0,0 0 0,1 0 0,-1 1 0,0-1 0,1 0 0,-1 0 0,1 1 0,-1-1 0,0 0 0,1 1 0,0-1 0,-1 0 0,1 1 0,-1-1 0,1 1 0,0-1 0,-1 1 0,1-1 0,0 1 0,0-1 0,-1 1 0,1 0 0,0-1 0,0 1 0,-1 0 0,1 0 0,0 0 0,0 0 0,0-1 0,0 1 0,-1 0 0,1 0 0,0 1 0,0-1 0,0 0 0,0 0 0,-1 0 0,1 0 0,0 1 0,0-1 0,0 0 0,1 2 0,45 20 0,1 10 0,-2 1 0,71 67 0,-114-95 0,1-1 0,-1 1 0,0 0 0,0 0 0,0 0 0,-1 1 0,0-1 0,0 0 0,0 1 0,-1 0 0,1-1 0,-2 1 0,2 6 0,-2-8 0,1 1 0,-1-1 0,0 1 0,-1-1 0,1 1 0,-1-1 0,1 0 0,-1 1 0,-1-1 0,1 0 0,0 1 0,-1-1 0,0 0 0,0 0 0,0-1 0,-1 1 0,-4 6 0,-5 1 0,-1-1 0,0 0 0,0-1 0,-1 0 0,0-1 0,-26 11 0,-96 26 0,100-36 0,1 2 0,0 2 0,-39 20 0,74-33 0,0 0 0,0 0 0,0 0 0,0 0 0,0 0 0,0-1 0,0 1 0,0 0 0,0 0 0,0 0 0,0 0 0,0 0 0,0 0 0,0 0 0,-1 0 0,1 0 0,0-1 0,0 1 0,0 0 0,0 0 0,0 0 0,0 0 0,0 0 0,0 0 0,0 0 0,0 0 0,-1 0 0,20-18 0,33-21 0,-15 20-119,10-7-504,89-61 0,-116 71-6203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7:10.1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1 596 24575,'17'-15'0,"0"1"0,39-23 0,14-12 0,-12 5 0,115-69 0,73-16 0,-178 95 0,-33 18 0,1 1 0,1 2 0,73-17 0,116-4 0,-129 22 0,168-16 0,533 15 0,-693 22 0,155 32 0,-200-30 0,39 2 0,0-5 0,176-8 0,-120-3 0,-28 1 0,-6-1 0,211 23 0,-286-11 0,-1 2 0,53 21 0,24 6 0,144 49 0,-86-25 0,-160-54 0,1 0 0,-1 2 0,29 19 0,-27-16 0,44 20 0,-33-18 0,59 37 0,-58-32 0,42 19 0,157 72 0,-219-106 0,-1 2 0,1 0 0,-1 1 0,0 0 0,-1 1 0,1 0 0,-2 1 0,16 15 0,-27-20 0,-10-9 0,-15-10 0,5-1 0,1-1 0,0-1 0,1 0 0,1-1 0,1-1 0,0-1 0,-13-23 0,28 42 0,0 0 0,1 0 0,-1 1 0,1-1 0,-1 0 0,1 0 0,-1 0 0,1 0 0,0 0 0,-1 0 0,1 0 0,0 0 0,0 0 0,0 0 0,0-1 0,0 1 0,0 0 0,0 0 0,0 0 0,0 0 0,0 0 0,1 0 0,-1 0 0,0 0 0,1 0 0,0-1 0,0 1 0,0 0 0,0 1 0,0-1 0,1 1 0,-1-1 0,0 1 0,0-1 0,1 1 0,-1 0 0,0-1 0,1 1 0,-1 0 0,0 0 0,1 0 0,-1 0 0,0 0 0,2 1 0,6 0 0,-1 1 0,0 0 0,1 0 0,-1 1 0,10 4 0,13 10 0,-1 1 0,-1 2 0,42 35 0,-69-53 0,0-1 0,-1 0 0,1 1 0,-1-1 0,1 1 0,-1 0 0,1 0 0,-1-1 0,0 1 0,0 0 0,0 0 0,0 0 0,0 0 0,-1 0 0,1 0 0,0 1 0,-1-1 0,0 0 0,1 0 0,-1 0 0,0 1 0,0-1 0,0 0 0,-1 0 0,0 3 0,0-1 0,-1 0 0,0-1 0,0 1 0,0-1 0,-1 0 0,1 1 0,-1-1 0,0 0 0,0-1 0,0 1 0,0 0 0,-6 3 0,-10 5 0,0-1 0,0-1 0,-41 14 0,22-8-1365,22-9-5461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7:16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4310 447 24575,'-26'22'0,"0"-1"0,-1-1 0,-1-1 0,-1-2 0,0-1 0,-47 19 0,-35 6 0,-2-4 0,-1-5 0,-145 20 0,-40-24 0,103-14 0,30-5 0,-310-25 0,294 5 0,-149-29 0,7 1 0,257 31 0,-114-27 0,51 8 0,89 16 0,1 0 0,0-3 0,1-1 0,-52-29 0,4 2 0,-93-39 0,144 64 0,0-3 0,-48-35 0,43 27 0,-46-22 0,11 8 0,40 22 0,-73-31 0,107 50 0,-1 0 0,0 0 0,1 0 0,-1 0 0,0 1 0,0-1 0,0 1 0,1 0 0,-1-1 0,0 1 0,0 1 0,0-1 0,0 0 0,1 1 0,-1-1 0,0 1 0,0 0 0,1 0 0,-1 0 0,0 0 0,-3 3 0,3-2 0,1 1 0,-1 0 0,1 0 0,0 0 0,0 0 0,0 0 0,0 0 0,0 0 0,1 1 0,-1-1 0,1 1 0,0-1 0,0 1 0,-1 4 0,0 12 0,0 0 0,1 1 0,1-1 0,5 32 0,-5-191 0,3 50 0,-4 84 0,1 0 0,0-1 0,1 1 0,-1 0 0,1 0 0,0 0 0,0 0 0,1 0 0,-1 0 0,1 0 0,3-6 0,-3 9 0,0-1 0,1 1 0,-1 0 0,0 0 0,1 0 0,-1 0 0,1 1 0,0-1 0,-1 1 0,1-1 0,0 1 0,0 0 0,0 0 0,0 0 0,0 1 0,0-1 0,0 1 0,0-1 0,1 1 0,4 0 0,205 3 130,-65 1-1625,-120-4-5331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7:20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28 24575,'-1'-1'0,"1"0"0,-1 0 0,1 0 0,-1-1 0,1 1 0,-1 0 0,0 0 0,1 0 0,-1 0 0,0 0 0,0 0 0,0 1 0,0-1 0,1 0 0,-1 0 0,0 1 0,-1-1 0,1 0 0,0 1 0,0-1 0,0 1 0,0-1 0,0 1 0,-1 0 0,1 0 0,0-1 0,0 1 0,0 0 0,-3 0 0,-37 0 0,38 1 0,-1 0 0,1 0 0,-1 1 0,1-1 0,-1 1 0,1 0 0,0 0 0,0 0 0,0 1 0,0-1 0,0 1 0,0-1 0,1 1 0,-1 0 0,1 0 0,0 0 0,0 0 0,0 1 0,0-1 0,1 0 0,-1 1 0,1 0 0,0-1 0,0 1 0,0 0 0,0-1 0,1 1 0,0 0 0,0 0 0,0-1 0,0 1 0,1 4 0,-1-2 0,0 0 0,1 0 0,0-1 0,0 1 0,0 0 0,1 0 0,-1-1 0,2 1 0,-1-1 0,0 1 0,1-1 0,0 0 0,1 0 0,-1 0 0,1-1 0,0 1 0,0-1 0,0 0 0,0 0 0,8 5 0,-5-6 0,0 0 0,0 0 0,1 0 0,-1-1 0,1 0 0,-1-1 0,16 2 0,-20-3 0,0 1 0,-1-1 0,1 0 0,0-1 0,0 1 0,-1 0 0,1-1 0,0 0 0,0 1 0,-1-1 0,1 0 0,-1-1 0,1 1 0,-1 0 0,1-1 0,-1 1 0,0-1 0,0 0 0,1 1 0,-1-1 0,-1 0 0,1 0 0,0-1 0,2-3 0,5-12 0,-2-1 0,0 1 0,5-26 0,-9 35 0,-1-1 0,-1 1 0,0-1 0,0 0 0,-1 0 0,0 1 0,0-1 0,-3-15 0,0 20 0,5 21 0,7 29 0,0-22 0,1 0 0,1-1 0,1-1 0,1 0 0,17 22 0,-11-15 0,28 51 0,-42-68 0,0 0 0,-1 0 0,0 1 0,-1 0 0,0 0 0,-1 0 0,-1 0 0,1 19 0,-1-24 0,-1 0 0,0 0 0,-1 0 0,0 0 0,0 0 0,0 0 0,-1 0 0,0 0 0,0-1 0,-1 1 0,0-1 0,0 1 0,0-1 0,-1 0 0,0 0 0,0-1 0,-1 1 0,1-1 0,-1 0 0,0 0 0,-1 0 0,1-1 0,-1 0 0,0 0 0,0 0 0,-7 3 0,-15 7 40,1-1 0,-50 16 0,65-26-189,-1 0 1,1 0-1,-1-1 1,1 0-1,-1-1 1,1-1-1,-1 0 1,0-1-1,-15-3 1,6-1-6678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7:21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79 265 24575,'47'-14'0,"-31"10"0,0 0 0,0-1 0,-1 0 0,0-2 0,0 0 0,15-9 0,-27 13 0,1 0 0,-1 0 0,1-1 0,-1 1 0,0-1 0,0 1 0,-1-1 0,1 0 0,-1 0 0,0 0 0,0 0 0,0-1 0,0 1 0,-1 0 0,0-1 0,0 1 0,0-1 0,0 0 0,-1 1 0,1-1 0,-1 1 0,-1-1 0,1 0 0,-1 1 0,1-1 0,-3-6 0,2 7 0,0-1 0,0 1 0,-1 0 0,1 0 0,-1 0 0,0 0 0,0 0 0,0 0 0,-1 1 0,0-1 0,1 1 0,-1-1 0,0 1 0,-1 0 0,1 0 0,0 0 0,-1 1 0,0-1 0,1 1 0,-1 0 0,0 0 0,0 0 0,0 1 0,-1-1 0,1 1 0,-6-1 0,3 1 0,1 0 0,0 1 0,-1 0 0,1 0 0,-1 0 0,1 1 0,0 0 0,0 0 0,-1 1 0,1 0 0,0 0 0,0 0 0,0 1 0,1-1 0,-1 2 0,1-1 0,-1 0 0,-4 6 0,3-2 0,1 0 0,0 0 0,1 1 0,0 0 0,0 0 0,1 0 0,0 1 0,0 0 0,-4 15 0,0 4 0,-9 52 0,16-71 0,-1-1 0,2 1 0,-1-1 0,1 1 0,0-1 0,1 1 0,0 0 0,3 14 0,-2-19 0,0 0 0,0 0 0,0 0 0,1 0 0,-1-1 0,1 1 0,0-1 0,0 0 0,0 0 0,0 0 0,1 0 0,-1 0 0,1-1 0,0 1 0,0-1 0,0 0 0,0 0 0,8 2 0,17 5 0,1-2 0,0-1 0,0-1 0,52 2 0,39 5 0,-76-10-1365,-30-5-5461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7:22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24575,'-13'207'0,"0"-21"0,11-111 0,5 184 0,-2-256 0,-1-1 0,1 1 0,0 0 0,0-1 0,0 1 0,0-1 0,0 1 0,1-1 0,-1 1 0,1-1 0,-1 0 0,1 1 0,0-1 0,0 0 0,0 0 0,0-1 0,0 1 0,0 0 0,1-1 0,-1 1 0,1-1 0,-1 0 0,1 0 0,-1 0 0,1 0 0,0 0 0,-1 0 0,1-1 0,0 1 0,5-1 0,12 2 0,-1-1 0,1-1 0,29-4 0,-14 1 0,70 2-1365,-83 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5:2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4302 35 24575,'-734'-2'0,"-774"5"0,1034 9 0,-235 1 0,-28-36 0,715 21 0,-34 1 0,55 1 0,-1 0 0,0 1 0,0-1 0,0 1 0,1-1 0,-1 1 0,0 0 0,0 0 0,1 0 0,-1 0 0,1 0 0,-1 0 0,1 0 0,-1 0 0,1 1 0,0-1 0,0 0 0,0 1 0,0-1 0,-1 1 0,2 0 0,-1-1 0,0 1 0,0 0 0,0 2 0,-5 24 0,1-1 0,1 1 0,2 1 0,1 30 0,-1-6 0,-4 1160 0,71-56 0,-23-567 0,-6-239 0,-15-188 0,-1 198 0,-19-307 0,10 57 0,-1-10 0,-8-66 0,-1-12 0,0 0 0,2 0 0,0 0 0,11 33 0,-13-50 0,1 0 0,1-1 0,-1 1 0,1-1 0,0 0 0,0 0 0,1 0 0,0 0 0,-1 0 0,1-1 0,1 0 0,-1 0 0,1 0 0,0 0 0,0-1 0,0 1 0,0-1 0,0-1 0,1 1 0,-1-1 0,1 0 0,8 2 0,42 5 0,0-3 0,0-2 0,102-6 0,-89 0 0,304-7 108,847-6-1231,301 29 1012,-1453-17 596,120-20 0,11-2-329,77-1-156,104-3 0,-371 29 0,0 0 0,0 0 0,0-1 0,0-1 0,-1 0 0,1 0 0,-1 0 0,1-1 0,-1 0 0,0-1 0,0 0 0,0 0 0,-1-1 0,1 0 0,-1 0 0,0 0 0,0-1 0,-1 0 0,10-12 0,-8 6 0,-1 0 0,0 0 0,0 0 0,-1-1 0,-1 0 0,0 0 0,-1-1 0,0 1 0,-1-1 0,0 0 0,0-25 0,7-106 0,7-192 0,-79-670 0,43 807 0,-11-76 0,-79-487 0,61 512 0,7 47 0,4-42 0,-45-234 0,17 264 0,62 198 0,-1 1 0,-1 0 0,-1-1 0,-11-21 0,15 34 0,0 1 0,-1-1 0,0 1 0,0-1 0,-1 1 0,1 0 0,-1 1 0,0-1 0,0 0 0,0 1 0,0 0 0,0 0 0,-1 0 0,1 1 0,-1 0 0,0-1 0,0 2 0,0-1 0,-7-1 0,-29-2 8,0 2 1,0 2-1,-63 5 0,5 1-1406,77-5-5428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7:23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24575,'4'0'0,"24"0"0,24-4 0,17-2 0,15 0 0,-4 1 0,-10 2 0,-17 1-8191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7:24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24575,'0'505'0,"-1"-486"41,-1 0 0,-8 32 1,0 7-1531,8-38-5337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7:26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1 130 24575,'25'-28'0,"-19"21"0,1-1 0,-1 1 0,1 1 0,1-1 0,-1 1 0,18-10 0,-9 8 0,0 0 0,1 2 0,0 0 0,0 1 0,21-4 0,-33 8 0,1 0 0,-1 1 0,0 0 0,0 0 0,0 0 0,0 0 0,0 1 0,0 0 0,0 0 0,7 3 0,-10-3 0,0 0 0,0 0 0,0 0 0,0 1 0,0-1 0,0 1 0,0-1 0,0 1 0,-1 0 0,1 0 0,-1 0 0,1 0 0,-1 0 0,0 0 0,0 0 0,0 0 0,0 1 0,0-1 0,0 0 0,0 1 0,-1-1 0,1 4 0,0 0 0,-1 0 0,0 0 0,0 0 0,0 0 0,-1 0 0,0 0 0,0 0 0,-1 0 0,0 0 0,1 0 0,-2-1 0,1 1 0,-1-1 0,0 1 0,0-1 0,0 0 0,-1 0 0,0 0 0,0-1 0,0 0 0,-1 1 0,1-1 0,-1-1 0,0 1 0,0-1 0,0 1 0,-1-2 0,1 1 0,-1 0 0,1-1 0,-8 2 0,-60 0-1365,50-4-5461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7:27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20 24575,'-15'0'0,"0"-2"0,-29-6 0,-15-2 0,55 10 0,-1 1 0,1-1 0,-1 1 0,1-1 0,0 1 0,-1 0 0,1 1 0,0-1 0,0 1 0,0 0 0,0 0 0,0 0 0,0 1 0,1-1 0,-1 1 0,1 0 0,-1 0 0,1 0 0,0 0 0,0 1 0,1-1 0,-1 1 0,1-1 0,-4 8 0,1-2 0,1 1 0,0-1 0,0 1 0,1 0 0,0 0 0,1 0 0,0 0 0,1 1 0,-1 17 0,3-26 0,-1 1 0,0-1 0,1 1 0,0-1 0,0 1 0,0-1 0,0 0 0,0 1 0,0-1 0,0 0 0,1 0 0,-1 0 0,1 0 0,0 0 0,-1 0 0,1-1 0,0 1 0,0 0 0,0-1 0,0 1 0,0-1 0,1 0 0,-1 0 0,0 0 0,1 0 0,-1 0 0,0 0 0,1-1 0,-1 1 0,1-1 0,4 0 0,12 3 0,-1-2 0,1-1 0,25-2 0,-24 1 0,-14 1 0,-1 0 0,1 0 0,-1-1 0,0 0 0,1 0 0,-1 0 0,0-1 0,0 1 0,0-1 0,0-1 0,0 1 0,0-1 0,8-5 0,-10 4 0,0 1 0,0-1 0,0 1 0,-1-1 0,1 0 0,-1 0 0,0 0 0,0 0 0,-1-1 0,1 1 0,-1 0 0,0-1 0,0 1 0,0-1 0,-1 1 0,1-9 0,-2-40-1365,0 30-5461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7:29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1 24575,'-11'0'0,"-1"1"0,1 0 0,-1 1 0,1 0 0,0 1 0,0 0 0,0 1 0,1 0 0,-1 1 0,1 0 0,-19 13 0,22-14 0,1 1 0,0 0 0,0 1 0,0 0 0,1-1 0,0 2 0,0-1 0,0 1 0,1-1 0,0 1 0,1 1 0,-1-1 0,1 0 0,1 1 0,-1 0 0,1-1 0,0 1 0,0 9 0,2-14 0,0 1 0,0-1 0,0 0 0,0 1 0,1-1 0,-1 0 0,1 1 0,0-1 0,0 0 0,0 0 0,0 0 0,1 0 0,-1 0 0,1 0 0,0 0 0,0 0 0,0-1 0,4 5 0,3 1 0,0 0 0,1-1 0,0-1 0,11 7 0,-13-9 0,-1 0 0,0 1 0,0 0 0,0 0 0,0 1 0,11 12 0,-16-16 0,-1 1 0,1-1 0,-1 1 0,0 0 0,0-1 0,0 1 0,0 0 0,-1 0 0,1 0 0,-1 0 0,0-1 0,1 1 0,-1 0 0,-1 0 0,1 0 0,0 0 0,-1 0 0,1 0 0,-1-1 0,0 1 0,0 0 0,0 0 0,0-1 0,-1 1 0,-1 3 0,0-2-54,0 1-1,0-1 0,0 0 1,-1 1-1,1-2 1,-1 1-1,0 0 0,0-1 1,-1 0-1,1 0 1,-1 0-1,1 0 0,-1-1 1,0 1-1,0-1 0,0-1 1,0 1-1,0-1 1,0 0-1,-1 0 0,1 0 1,0-1-1,-1 0 1,-6 0-1,-10 0-6771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7:30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 24575,'-9'230'0,"5"-195"0,-1 0 0,-2 0 0,-2-1 0,-19 51 0,27-82 0,-6 13 0,0 0 0,1 0 0,1 0 0,0 0 0,2 1 0,0 0 0,0 0 0,1 18 0,2-33 0,1 0 0,-1 0 0,1 1 0,0-1 0,0 0 0,0 0 0,0 0 0,0 0 0,1 0 0,-1 0 0,0 0 0,1 0 0,-1-1 0,1 1 0,0-1 0,0 1 0,0-1 0,0 1 0,0-1 0,0 0 0,0 0 0,0 0 0,0 0 0,0 0 0,0-1 0,4 2 0,6 1 0,1-1 0,0 0 0,19 1 0,-25-3 0,95 2-1365,-61-3-5461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7:30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24575,'5'0'0,"5"0"0,10-4 0,15-2 0,15 0 0,8 2 0,6 0 0,-2 2 0,-3 1 0,-8 1 0,-7 0 0,-12 0-8191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2:27:05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24575,'0'505'0,"-1"-486"41,-1 0 0,-8 32 1,0 7-1531,8-38-5337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2:27:05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1 130 24575,'25'-28'0,"-19"21"0,1-1 0,-1 1 0,1 1 0,1-1 0,-1 1 0,18-10 0,-9 8 0,0 0 0,1 2 0,0 0 0,0 1 0,21-4 0,-33 8 0,1 0 0,-1 1 0,0 0 0,0 0 0,0 0 0,0 0 0,0 1 0,0 0 0,0 0 0,7 3 0,-10-3 0,0 0 0,0 0 0,0 0 0,0 1 0,0-1 0,0 1 0,0-1 0,0 1 0,-1 0 0,1 0 0,-1 0 0,1 0 0,-1 0 0,0 0 0,0 0 0,0 0 0,0 1 0,0-1 0,0 0 0,0 1 0,-1-1 0,1 4 0,0 0 0,-1 0 0,0 0 0,0 0 0,0 0 0,-1 0 0,0 0 0,0 0 0,-1 0 0,0 0 0,1 0 0,-2-1 0,1 1 0,-1-1 0,0 1 0,0-1 0,0 0 0,-1 0 0,0 0 0,0-1 0,0 0 0,-1 1 0,1-1 0,-1-1 0,0 1 0,0-1 0,0 1 0,-1-2 0,1 1 0,-1 0 0,1-1 0,-8 2 0,-60 0-1365,50-4-5461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2:27:05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20 24575,'-15'0'0,"0"-2"0,-29-6 0,-15-2 0,55 10 0,-1 1 0,1-1 0,-1 1 0,1-1 0,0 1 0,-1 0 0,1 1 0,0-1 0,0 1 0,0 0 0,0 0 0,0 0 0,0 1 0,1-1 0,-1 1 0,1 0 0,-1 0 0,1 0 0,0 0 0,0 1 0,1-1 0,-1 1 0,1-1 0,-4 8 0,1-2 0,1 1 0,0-1 0,0 1 0,1 0 0,0 0 0,1 0 0,0 0 0,1 1 0,-1 17 0,3-26 0,-1 1 0,0-1 0,1 1 0,0-1 0,0 1 0,0-1 0,0 0 0,0 1 0,0-1 0,0 0 0,1 0 0,-1 0 0,1 0 0,0 0 0,-1 0 0,1-1 0,0 1 0,0 0 0,0-1 0,0 1 0,0-1 0,1 0 0,-1 0 0,0 0 0,1 0 0,-1 0 0,0 0 0,1-1 0,-1 1 0,1-1 0,4 0 0,12 3 0,-1-2 0,1-1 0,25-2 0,-24 1 0,-14 1 0,-1 0 0,1 0 0,-1-1 0,0 0 0,1 0 0,-1 0 0,0-1 0,0 1 0,0-1 0,0-1 0,0 1 0,0-1 0,8-5 0,-10 4 0,0 1 0,0-1 0,0 1 0,-1-1 0,1 0 0,-1 0 0,0 0 0,0 0 0,-1-1 0,1 1 0,-1 0 0,0-1 0,0 1 0,0-1 0,-1 1 0,1-9 0,-2-40-1365,0 30-5461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5:46.4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50 1 24575,'-1'56'0,"0"-1"0,2 0 0,16 100 0,-13-109 0,-3-37 0,-1 0 0,1-1 0,0 1 0,1 0 0,0-1 0,3 10 0,-4-17 0,-1 0 0,0-1 0,1 1 0,-1 0 0,1-1 0,-1 1 0,0 0 0,1-1 0,-1 1 0,1-1 0,0 1 0,-1-1 0,1 1 0,-1-1 0,1 1 0,0-1 0,-1 0 0,1 1 0,0-1 0,-1 0 0,1 0 0,0 0 0,0 1 0,-1-1 0,1 0 0,0 0 0,0 0 0,1 0 0,22-11 0,16-29 0,-39 39 0,38-43 0,-1-1 0,-3-2 0,-2-2 0,28-53 0,-60 100 0,-1 1 0,0 0 0,1 0 0,-1-1 0,1 1 0,-1 0 0,1 0 0,-1 0 0,1 0 0,0 0 0,-1-1 0,1 1 0,0 0 0,0 1 0,0-1 0,0 0 0,0 0 0,2-1 0,-1 30 0,-2-20 0,-2 623 0,1-619 0,0 0 0,-1 0 0,-1 0 0,1 0 0,-2 0 0,0-1 0,-9 21 0,2-11 0,-1 0 0,-1-1 0,-14 19 0,22-34 0,-1 0 0,1 0 0,-1-1 0,0 1 0,0-1 0,0-1 0,0 1 0,-1-1 0,0 0 0,1 0 0,-1-1 0,0 0 0,-10 1 0,-14 3 0,-53 2 0,77-8 0,-45 2-1365,30-2-5461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2:27:05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1 24575,'-11'0'0,"-1"1"0,1 0 0,-1 1 0,1 0 0,0 1 0,0 0 0,0 1 0,1 0 0,-1 1 0,1 0 0,-19 13 0,22-14 0,1 1 0,0 0 0,0 1 0,0 0 0,1-1 0,0 2 0,0-1 0,0 1 0,1-1 0,0 1 0,1 1 0,-1-1 0,1 0 0,1 1 0,-1 0 0,1-1 0,0 1 0,0 9 0,2-14 0,0 1 0,0-1 0,0 0 0,0 1 0,1-1 0,-1 0 0,1 1 0,0-1 0,0 0 0,0 0 0,0 0 0,1 0 0,-1 0 0,1 0 0,0 0 0,0 0 0,0-1 0,4 5 0,3 1 0,0 0 0,1-1 0,0-1 0,11 7 0,-13-9 0,-1 0 0,0 1 0,0 0 0,0 0 0,0 1 0,11 12 0,-16-16 0,-1 1 0,1-1 0,-1 1 0,0 0 0,0-1 0,0 1 0,0 0 0,-1 0 0,1 0 0,-1 0 0,0-1 0,1 1 0,-1 0 0,-1 0 0,1 0 0,0 0 0,-1 0 0,1 0 0,-1-1 0,0 1 0,0 0 0,0 0 0,0-1 0,-1 1 0,-1 3 0,0-2-54,0 1-1,0-1 0,0 0 1,-1 1-1,1-2 1,-1 1-1,0 0 0,0-1 1,-1 0-1,1 0 1,-1 0-1,1 0 0,-1-1 1,0 1-1,0-1 0,0-1 1,0 1-1,0-1 1,0 0-1,-1 0 0,1 0 1,0-1-1,-1 0 1,-6 0-1,-10 0-6771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2:27:05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 24575,'-9'230'0,"5"-195"0,-1 0 0,-2 0 0,-2-1 0,-19 51 0,27-82 0,-6 13 0,0 0 0,1 0 0,1 0 0,0 0 0,2 1 0,0 0 0,0 0 0,1 18 0,2-33 0,1 0 0,-1 0 0,1 1 0,0-1 0,0 0 0,0 0 0,0 0 0,0 0 0,1 0 0,-1 0 0,0 0 0,1 0 0,-1-1 0,1 1 0,0-1 0,0 1 0,0-1 0,0 1 0,0-1 0,0 0 0,0 0 0,0 0 0,0 0 0,0 0 0,0-1 0,4 2 0,6 1 0,1-1 0,0 0 0,19 1 0,-25-3 0,95 2-1365,-61-3-5461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2:27:05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24575,'5'0'0,"5"0"0,10-4 0,15-2 0,15 0 0,8 2 0,6 0 0,-2 2 0,-3 1 0,-8 1 0,-7 0 0,-12 0-8191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5:47.9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258 14 24575,'-32'0'0,"13"-1"0,0 1 0,0 1 0,-19 4 0,32-4 0,-1 1 0,1-1 0,0 2 0,0-1 0,0 1 0,0 0 0,0 0 0,1 0 0,-1 1 0,1 0 0,0 0 0,-7 8 0,6-7 0,2 1 0,-1 0 0,1 0 0,0 0 0,0 0 0,0 0 0,1 1 0,0-1 0,0 1 0,1 0 0,0 0 0,0 0 0,-1 11 0,3-14 0,0-1 0,0 0 0,1 0 0,-1 1 0,1-1 0,0 0 0,0 0 0,0 0 0,0 0 0,0 0 0,1 0 0,-1 0 0,1 0 0,0 0 0,0 0 0,0-1 0,0 1 0,0-1 0,0 0 0,1 0 0,0 0 0,-1 0 0,1 0 0,0 0 0,0 0 0,0-1 0,0 0 0,0 1 0,0-1 0,0 0 0,5 0 0,-2 1 0,1 0 0,0 0 0,0-1 0,0 0 0,0 0 0,0 0 0,1-1 0,-1-1 0,0 1 0,0-1 0,0 0 0,0 0 0,0-1 0,9-4 0,-12 4 0,0 0 0,0-1 0,0 1 0,-1-1 0,1 0 0,-1-1 0,0 1 0,0 0 0,0-1 0,0 0 0,0 1 0,-1-1 0,0 0 0,0-1 0,0 1 0,0 0 0,-1 0 0,1-1 0,-1 1 0,0-1 0,-1 1 0,1-10 0,0 4-114,0 1 1,-1-1-1,0 0 0,-1 1 0,0-1 1,0 1-1,-1-1 0,0 1 0,-1 0 1,0 0-1,-8-16 0,0 8-6712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5:49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57 86 24575,'-1'21'0,"-1"0"0,-10 37 0,3-12 0,-5 11 0,-3 23 0,16-74 0,1 1 0,0 0 0,-1-1 0,2 1 0,-1 0 0,1-1 0,0 1 0,1-1 0,3 10 0,-4-13 0,2 0 0,-1 0 0,0 0 0,0 0 0,1-1 0,0 1 0,-1-1 0,1 0 0,0 0 0,0 0 0,0 0 0,1 0 0,-1-1 0,0 0 0,0 1 0,1-1 0,-1 0 0,1 0 0,-1-1 0,1 1 0,0-1 0,-1 0 0,1 0 0,-1 0 0,1 0 0,4-2 0,2 2 0,0-1 0,0-1 0,0 0 0,0 0 0,0-1 0,0 0 0,-1-1 0,12-6 0,-14 5 0,0-1 0,0 0 0,0 0 0,-1 0 0,0-1 0,-1 0 0,1 0 0,-1-1 0,-1 0 0,1 0 0,-1 0 0,-1 0 0,1 0 0,-2-1 0,1 1 0,-1-1 0,2-14 0,1-16 0,-2-1 0,-3-67 0,-1 69 0,1 29-227,1-1-1,-1 1 1,2 0-1,-1-1 1,5-10-1,-1 4-6598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5:55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573 1 24575,'-3'1'0,"1"0"0,0 0 0,0 0 0,-1 0 0,1 1 0,0-1 0,0 1 0,0-1 0,0 1 0,1 0 0,-1 0 0,0 0 0,-2 4 0,-1 0 0,-33 41 0,2 2 0,-33 63 0,-31 42 0,39-72-455,-4-3 0,-87 83 0,136-147-6371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5:58.6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24575,'2'1'0,"0"0"0,1 1 0,-1-1 0,0 1 0,-1-1 0,1 1 0,0 0 0,0 0 0,-1 0 0,1 0 0,-1 0 0,0 0 0,1 0 0,0 3 0,2 2 0,119 194 0,8 11 0,-79-132 7,48 66-1379,-88-133-5454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6:27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4883 0 24575,'-3'1'0,"-1"0"0,0 0 0,0 0 0,1 1 0,-1-1 0,1 1 0,-1 0 0,1 0 0,0 0 0,0 0 0,-4 4 0,-4 2 0,-172 120 0,-54 34 0,194-135 0,-2-3 0,-1-2 0,-76 27 0,68-35 0,-63 9 0,25-6 0,-646 89 0,587-89 0,-360 15 0,1-33 0,174-2 0,334 3 0,-719-30 0,676 23 0,0-1 0,1-3 0,0-2 0,1-1 0,1-3 0,0-1 0,-66-40 0,24 7 0,-137-71 0,183 98 0,38 24 0,0 0 0,0-1 0,-1 1 0,1 0 0,0 0 0,0-1 0,-1 1 0,1 0 0,0 0 0,0-1 0,0 1 0,-1 0 0,1-1 0,0 1 0,0 0 0,0-1 0,0 1 0,0 0 0,0-1 0,0 1 0,0 0 0,0-1 0,0 1 0,0 0 0,0-1 0,0 1 0,0-1 0,0 1 0,0 0 0,0-1 0,0 1 0,0 0 0,1 0 0,-1-1 0,23-6 0,91 4 0,-151-5 0,1 2 0,-1 2 0,0 1 0,0 1 0,-42 4 0,78-2 0,-1 0 0,1 0 0,-1 0 0,1 1 0,-1-1 0,1 0 0,-1 0 0,1 1 0,0-1 0,-1 1 0,1-1 0,-1 1 0,1 0 0,0 0 0,0-1 0,-1 1 0,1 0 0,0 0 0,0 0 0,0 0 0,0 0 0,0 0 0,0 1 0,0-1 0,1 0 0,-1 0 0,0 2 0,0 0 0,1-1 0,0 1 0,0-1 0,0 1 0,1-1 0,-1 1 0,0-1 0,1 1 0,0-1 0,-1 0 0,1 1 0,0-1 0,0 0 0,3 4 0,4 7 0,0-1 0,2 0 0,0 0 0,12 11 0,-8-11 0,1-1 0,1-1 0,0 0 0,0-1 0,29 11 0,-21-9 0,-23-11 3,0 1-1,1 0 0,-1-1 1,0 1-1,1-1 0,-1 0 0,0 1 1,1-1-1,-1 0 0,1 0 1,-1 0-1,0 0 0,1 0 1,-1 0-1,1 0 0,-1-1 1,0 1-1,1 0 0,-1-1 1,0 1-1,1-1 0,-1 1 0,0-1 1,0 0-1,0 1 0,1-1 1,-1 0-1,0 0 0,0 0 1,0 0-1,0 0 0,1-2 1,2-3-98,-1 0 0,1-1 1,-2 1-1,1-1 1,2-8-1,0 1-779,1-3-5952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20:46:32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540 67 24575,'-6'-6'0,"0"0"0,0 0 0,-1 0 0,0 0 0,0 1 0,0 0 0,-1 1 0,0 0 0,0 0 0,0 1 0,0 0 0,0 0 0,-14-2 0,16 4 0,-1 1 0,1 0 0,-1 1 0,1-1 0,-1 1 0,1 1 0,-1-1 0,1 1 0,0 0 0,0 0 0,0 1 0,0 0 0,0 0 0,1 0 0,-1 1 0,1 0 0,0 0 0,-9 9 0,7-6 0,0 0 0,0 1 0,1-1 0,0 1 0,0 1 0,1-1 0,0 1 0,1-1 0,0 2 0,-6 17 0,7-11 0,1-1 0,0 0 0,0 1 0,2-1 0,0 0 0,3 21 0,-3-33 0,0 0 0,1 0 0,-1 0 0,0 0 0,1 0 0,0 0 0,0 0 0,0 0 0,0 0 0,1-1 0,-1 1 0,0 0 0,1-1 0,0 1 0,0-1 0,0 0 0,0 1 0,4 2 0,-4-3 0,1-1 0,-1 0 0,1 0 0,-1-1 0,1 1 0,-1 0 0,1-1 0,-1 0 0,1 1 0,-1-1 0,1 0 0,0 0 0,-1-1 0,1 1 0,-1 0 0,1-1 0,3-1 0,2-1 0,0 0 0,-1 0 0,1-1 0,-1 0 0,0-1 0,0 1 0,-1-1 0,1-1 0,-1 1 0,0-1 0,-1 0 0,8-11 0,49-100 0,-62 117 0,0-1 0,0 1 0,1 0 0,-1-1 0,0 1 0,1 0 0,-1-1 0,0 1 0,1 0 0,-1 0 0,0 0 0,1-1 0,-1 1 0,0 0 0,1 0 0,-1 0 0,0 0 0,1 0 0,-1-1 0,1 1 0,-1 0 0,0 0 0,1 0 0,-1 0 0,1 0 0,-1 0 0,0 0 0,1 1 0,-1-1 0,1 0 0,-1 0 0,0 0 0,1 0 0,-1 0 0,0 1 0,1-1 0,-1 0 0,1 0 0,-1 1 0,0-1 0,0 0 0,1 0 0,-1 1 0,0-1 0,0 0 0,1 1 0,-1-1 0,0 0 0,0 1 0,0-1 0,1 0 0,-1 1 0,0-1 0,0 1 0,0-1 0,0 0 0,0 1 0,0-1 0,0 1 0,0-1 0,0 0 0,0 1 0,8 28 0,-3 32 0,-1 0 0,-7 74 0,0-21 0,3-110 0,1-1 0,-1 1 0,-1-1 0,1 1 0,0-1 0,-1 1 0,0-1 0,0 1 0,0-1 0,0 1 0,-1-1 0,1 0 0,-1 0 0,0 1 0,0-1 0,-2 2 0,1-2 0,0-1 0,0 0 0,-1 0 0,1 0 0,-1 0 0,1-1 0,-1 1 0,1-1 0,-1 0 0,0 0 0,0 0 0,1-1 0,-1 1 0,0-1 0,-5 0 0,-220-2 126,76-1-1617,128 3-5335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FAD4CBFE-A453-446B-8D3A-25B78F564F85}" type="datetimeFigureOut">
              <a:rPr lang="ar-EG" smtClean="0"/>
              <a:t>27/03/1445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E5FDC572-980E-47EC-A71D-E213C74153EA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28042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oho.com/deluge/help/data-access/add-record.html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zoho.com/deluge/help/miscellaneous/access-subform-fields.html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json.io/Tools/jsonviewer/" TargetMode="External"/><Relationship Id="rId3" Type="http://schemas.openxmlformats.org/officeDocument/2006/relationships/hyperlink" Target="https://jsonviewer.stack.hu/" TargetMode="External"/><Relationship Id="rId7" Type="http://schemas.openxmlformats.org/officeDocument/2006/relationships/hyperlink" Target="https://jsononline.net/json-viewer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jsonhero.io/" TargetMode="External"/><Relationship Id="rId5" Type="http://schemas.openxmlformats.org/officeDocument/2006/relationships/hyperlink" Target="https://jsoneditoronline.org/" TargetMode="External"/><Relationship Id="rId4" Type="http://schemas.openxmlformats.org/officeDocument/2006/relationships/hyperlink" Target="https://codebeautify.org/jsonviewer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-apis.github.io/#/brows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rapidapi.com/hub" TargetMode="External"/><Relationship Id="rId4" Type="http://schemas.openxmlformats.org/officeDocument/2006/relationships/hyperlink" Target="https://apipheny.io/free-api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oho.com/crm/developer/docs/api/v2/response-structure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https://deluge.zoho.com/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DC572-980E-47EC-A71D-E213C74153EA}" type="slidenum">
              <a:rPr lang="ar-EG" smtClean="0"/>
              <a:t>1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21261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DC572-980E-47EC-A71D-E213C74153EA}" type="slidenum">
              <a:rPr lang="ar-EG" smtClean="0"/>
              <a:t>21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05882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DC572-980E-47EC-A71D-E213C74153EA}" type="slidenum">
              <a:rPr lang="ar-EG" smtClean="0"/>
              <a:t>22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01696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Ternary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DC572-980E-47EC-A71D-E213C74153EA}" type="slidenum">
              <a:rPr lang="ar-EG" smtClean="0"/>
              <a:t>23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84785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DC572-980E-47EC-A71D-E213C74153EA}" type="slidenum">
              <a:rPr lang="ar-EG" smtClean="0"/>
              <a:t>24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5185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Ids could be list of ids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DC572-980E-47EC-A71D-E213C74153EA}" type="slidenum">
              <a:rPr lang="ar-EG" smtClean="0"/>
              <a:t>27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93761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Add records | Help - </a:t>
            </a:r>
            <a:r>
              <a:rPr lang="en-US" dirty="0" err="1">
                <a:hlinkClick r:id="rId3"/>
              </a:rPr>
              <a:t>Zoho</a:t>
            </a:r>
            <a:r>
              <a:rPr lang="en-US" dirty="0">
                <a:hlinkClick r:id="rId3"/>
              </a:rPr>
              <a:t> Deluge</a:t>
            </a:r>
            <a:r>
              <a:rPr lang="en-US" dirty="0"/>
              <a:t> https://www.zoho.com/deluge/help/data-access/add-record.html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access </a:t>
            </a:r>
            <a:r>
              <a:rPr lang="en-US" dirty="0" err="1">
                <a:hlinkClick r:id="rId4"/>
              </a:rPr>
              <a:t>subForm</a:t>
            </a:r>
            <a:r>
              <a:rPr lang="en-US" dirty="0">
                <a:hlinkClick r:id="rId4"/>
              </a:rPr>
              <a:t> fields | Help - </a:t>
            </a:r>
            <a:r>
              <a:rPr lang="en-US" dirty="0" err="1">
                <a:hlinkClick r:id="rId4"/>
              </a:rPr>
              <a:t>Zoho</a:t>
            </a:r>
            <a:r>
              <a:rPr lang="en-US" dirty="0">
                <a:hlinkClick r:id="rId4"/>
              </a:rPr>
              <a:t> Deluge</a:t>
            </a:r>
            <a:r>
              <a:rPr lang="en-US" dirty="0"/>
              <a:t> https://www.zoho.com/deluge/help/miscellaneous/access-subform-fields.html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DC572-980E-47EC-A71D-E213C74153EA}" type="slidenum">
              <a:rPr lang="ar-EG" smtClean="0"/>
              <a:t>35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305714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Try coding https://deluge.zoho.com/tryout</a:t>
            </a:r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DC572-980E-47EC-A71D-E213C74153EA}" type="slidenum">
              <a:rPr lang="ar-EG" smtClean="0"/>
              <a:t>6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04745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https://deluge.zoho.com/help/</a:t>
            </a:r>
            <a:endParaRPr lang="ar-EG" dirty="0"/>
          </a:p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DC572-980E-47EC-A71D-E213C74153EA}" type="slidenum">
              <a:rPr lang="ar-EG" smtClean="0"/>
              <a:t>7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53536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more at site.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DC572-980E-47EC-A71D-E213C74153EA}" type="slidenum">
              <a:rPr lang="ar-EG" smtClean="0"/>
              <a:t>11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94535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Online JSON Viewer (stack.hu)</a:t>
            </a:r>
            <a:endParaRPr lang="en-US" dirty="0"/>
          </a:p>
          <a:p>
            <a:r>
              <a:rPr lang="en-US" dirty="0">
                <a:hlinkClick r:id="rId4"/>
              </a:rPr>
              <a:t>codebeautify.org</a:t>
            </a:r>
            <a:endParaRPr lang="en-US" dirty="0"/>
          </a:p>
          <a:p>
            <a:r>
              <a:rPr lang="en-US" dirty="0">
                <a:hlinkClick r:id="rId5"/>
              </a:rPr>
              <a:t>JSON Editor Online: JSON editor, JSON formatter, query JSON</a:t>
            </a:r>
            <a:endParaRPr lang="en-US" dirty="0"/>
          </a:p>
          <a:p>
            <a:r>
              <a:rPr lang="en-US" dirty="0">
                <a:hlinkClick r:id="rId6"/>
              </a:rPr>
              <a:t>JSON Viewer - JSON Hero</a:t>
            </a:r>
            <a:endParaRPr lang="en-US" dirty="0"/>
          </a:p>
          <a:p>
            <a:r>
              <a:rPr lang="en-US" dirty="0">
                <a:hlinkClick r:id="rId7"/>
              </a:rPr>
              <a:t>JSON Viewer - Free Tool to View and Edit JSON Code Online (jsononline.net)</a:t>
            </a:r>
            <a:endParaRPr lang="en-US" dirty="0"/>
          </a:p>
          <a:p>
            <a:r>
              <a:rPr lang="en-US" dirty="0">
                <a:hlinkClick r:id="rId8"/>
              </a:rPr>
              <a:t>ejson.io/Tools/</a:t>
            </a:r>
            <a:r>
              <a:rPr lang="en-US" dirty="0" err="1">
                <a:hlinkClick r:id="rId8"/>
              </a:rPr>
              <a:t>jsonviewer</a:t>
            </a:r>
            <a:r>
              <a:rPr lang="en-US" dirty="0">
                <a:hlinkClick r:id="rId8"/>
              </a:rPr>
              <a:t>/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DC572-980E-47EC-A71D-E213C74153EA}" type="slidenum">
              <a:rPr lang="ar-EG" smtClean="0"/>
              <a:t>15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07874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DC572-980E-47EC-A71D-E213C74153EA}" type="slidenum">
              <a:rPr lang="ar-EG" smtClean="0"/>
              <a:t>16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941607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Browse all - Free APIs (free-apis.github.io)</a:t>
            </a:r>
            <a:endParaRPr lang="en-US" dirty="0"/>
          </a:p>
          <a:p>
            <a:r>
              <a:rPr lang="en-US" dirty="0">
                <a:hlinkClick r:id="rId4"/>
              </a:rPr>
              <a:t>Free API - Huge List of Public APIs For Testing [No Key] – </a:t>
            </a:r>
            <a:r>
              <a:rPr lang="en-US" dirty="0" err="1">
                <a:hlinkClick r:id="rId4"/>
              </a:rPr>
              <a:t>Apipheny</a:t>
            </a:r>
            <a:endParaRPr lang="en-US" dirty="0"/>
          </a:p>
          <a:p>
            <a:r>
              <a:rPr lang="en-US" dirty="0">
                <a:hlinkClick r:id="rId5"/>
              </a:rPr>
              <a:t>API Hub - Free Public &amp; Open Rest APIs | Rapid (rapidapi.com)</a:t>
            </a:r>
            <a:endParaRPr lang="en-US" dirty="0"/>
          </a:p>
          <a:p>
            <a:r>
              <a:rPr lang="en-US" dirty="0"/>
              <a:t>https://github.com/public-apis/public-apis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DC572-980E-47EC-A71D-E213C74153EA}" type="slidenum">
              <a:rPr lang="ar-EG" smtClean="0"/>
              <a:t>17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0397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Response Structure - APIs | Online Help - </a:t>
            </a:r>
            <a:r>
              <a:rPr lang="en-US" dirty="0" err="1">
                <a:hlinkClick r:id="rId3"/>
              </a:rPr>
              <a:t>Zoho</a:t>
            </a:r>
            <a:r>
              <a:rPr lang="en-US" dirty="0">
                <a:hlinkClick r:id="rId3"/>
              </a:rPr>
              <a:t> </a:t>
            </a:r>
            <a:r>
              <a:rPr lang="en-US">
                <a:hlinkClick r:id="rId3"/>
              </a:rPr>
              <a:t>CRM</a:t>
            </a:r>
            <a:r>
              <a:rPr lang="en-US"/>
              <a:t> : https://www.zoho.com/crm/developer/docs/api/v2/response-structure.html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DC572-980E-47EC-A71D-E213C74153EA}" type="slidenum">
              <a:rPr lang="ar-EG" smtClean="0"/>
              <a:t>19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90501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DC572-980E-47EC-A71D-E213C74153EA}" type="slidenum">
              <a:rPr lang="ar-EG" smtClean="0"/>
              <a:t>20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88758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EF2E-C8C1-AEBA-599F-362B022BD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359A91-B40C-5711-1968-3A4E2FC07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7324D-F0B8-4E2E-76B8-3CC2C518D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C0D6-DA30-4A48-9D5F-ABCCADF400E8}" type="datetimeFigureOut">
              <a:rPr lang="ar-EG" smtClean="0"/>
              <a:t>27/03/1445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28D16-C285-3EB1-48A6-15946C21E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4593B-0237-8C97-D6EA-F3AD88DC8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0595-4C90-4C36-AA02-5EAAD86993D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590093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B547A-B498-B3CD-CABF-D5E4D68C7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5D418-D852-CB31-599F-389A96A4B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DF326-E8CD-8C29-38D9-0E21D6A36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C0D6-DA30-4A48-9D5F-ABCCADF400E8}" type="datetimeFigureOut">
              <a:rPr lang="ar-EG" smtClean="0"/>
              <a:t>27/03/1445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D5636-1A42-CB7A-21EB-88701EC92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DBE32-7B55-ACC8-7886-7DE68FBB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0595-4C90-4C36-AA02-5EAAD86993D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05071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155629-BED7-E7AE-EF87-9F290D6639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3BCB5B-D642-C7FC-0978-169CC8683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0C74C-4F2F-B415-022A-4B7912AB6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C0D6-DA30-4A48-9D5F-ABCCADF400E8}" type="datetimeFigureOut">
              <a:rPr lang="ar-EG" smtClean="0"/>
              <a:t>27/03/1445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F8350-015B-51F3-C36B-5E352AAE0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E5644-185F-0DC6-F6A6-81C324264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0595-4C90-4C36-AA02-5EAAD86993D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6608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F555-4B28-AF46-8272-090C23D17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0D0E5-90D4-2738-7C6A-963DD2236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16DB7-B05B-85C2-1EA0-7834395BF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C0D6-DA30-4A48-9D5F-ABCCADF400E8}" type="datetimeFigureOut">
              <a:rPr lang="ar-EG" smtClean="0"/>
              <a:t>27/03/1445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C3FD8-69E5-AC75-7896-2A0E3BAD3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F64B5-14A2-170C-42C9-93F4961C4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0595-4C90-4C36-AA02-5EAAD86993D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463196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6A923-AA97-EB98-E47E-4E9528F4A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DF98B-A7E9-0609-2389-9BEA294E5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E0190-0E38-7DFA-4934-611C5C00B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C0D6-DA30-4A48-9D5F-ABCCADF400E8}" type="datetimeFigureOut">
              <a:rPr lang="ar-EG" smtClean="0"/>
              <a:t>27/03/1445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2985D-471D-445F-47D8-31E0EDCC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81F77-758A-CAB4-3F29-80BABD7E9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0595-4C90-4C36-AA02-5EAAD86993D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974520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79E89-337D-19B4-8581-6E63EB559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80AF7-8567-80F4-3403-EB81E5D9D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73DBE-B7B3-4E6E-39A4-AE00A5C89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A8698C-8A9F-00B8-E3C8-F60D2D526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C0D6-DA30-4A48-9D5F-ABCCADF400E8}" type="datetimeFigureOut">
              <a:rPr lang="ar-EG" smtClean="0"/>
              <a:t>27/03/1445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F9184-E59C-7863-8548-D5D857BF5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DFFE14-B574-20DF-04A5-7D15B2FF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0595-4C90-4C36-AA02-5EAAD86993D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70184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DBAD3-70FD-0A6B-0A5D-CAA119D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613BE-825E-1DE5-D44A-B15CF1E57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5FE3EB-98D1-4A24-FB00-E38472469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E1BD0-7EEF-E09A-836A-60FB01328D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79731C-7538-2882-F0CE-D284A5ADD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3D638B-050B-3EB7-F8FF-EC6D596F4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C0D6-DA30-4A48-9D5F-ABCCADF400E8}" type="datetimeFigureOut">
              <a:rPr lang="ar-EG" smtClean="0"/>
              <a:t>27/03/1445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779792-D94B-D2F2-57B2-25B34DDF6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6CE9E5-2760-6D39-7357-BFFF3F7B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0595-4C90-4C36-AA02-5EAAD86993D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40444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4960F-16C6-5D3F-D0F1-FD478B5F9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6C3503-45E2-CCEA-2C82-4A358F86F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C0D6-DA30-4A48-9D5F-ABCCADF400E8}" type="datetimeFigureOut">
              <a:rPr lang="ar-EG" smtClean="0"/>
              <a:t>27/03/1445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49355-466C-9D9E-B937-F7DC7F55F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94E283-4C17-EA6E-A7B8-CB5F20DDE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0595-4C90-4C36-AA02-5EAAD86993D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42709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38B35C-D9BC-6764-AA7B-855219BF9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C0D6-DA30-4A48-9D5F-ABCCADF400E8}" type="datetimeFigureOut">
              <a:rPr lang="ar-EG" smtClean="0"/>
              <a:t>27/03/1445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EE8D98-88A0-F26B-B68C-F732E505F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E1E6C-D4B9-487C-B07C-1FE70B100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0595-4C90-4C36-AA02-5EAAD86993D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81130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088E7-EEAC-F680-8147-234D4F1D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22DAD-E6C5-4B04-0A4A-776415C1D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5F0F6-E482-D25B-8F0F-59316D327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1ADB1-2C1B-5504-791A-626841421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C0D6-DA30-4A48-9D5F-ABCCADF400E8}" type="datetimeFigureOut">
              <a:rPr lang="ar-EG" smtClean="0"/>
              <a:t>27/03/1445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2B8FA-39D1-7BCA-462E-F3D3DEB3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55EA5-64DE-6802-4CC9-CE35302DB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0595-4C90-4C36-AA02-5EAAD86993D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376019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4E88D-BD48-0607-28B0-43368EFD9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0E82E5-0275-B880-772E-2604033F7E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603684-2363-15B5-D745-CEC48A650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0D5BB-2477-FB7C-FF4D-5D57DACCE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C0D6-DA30-4A48-9D5F-ABCCADF400E8}" type="datetimeFigureOut">
              <a:rPr lang="ar-EG" smtClean="0"/>
              <a:t>27/03/1445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D378E-E7E3-1E29-8A26-65933CAFE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026119-061B-60D0-6ED3-A2FDB4587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0595-4C90-4C36-AA02-5EAAD86993D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9492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878B8D-4822-1553-D645-5BCCAD055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63562-75B6-C954-371E-F98B866FE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E0B4D-965C-7973-5114-2FF5B90F8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0C0D6-DA30-4A48-9D5F-ABCCADF400E8}" type="datetimeFigureOut">
              <a:rPr lang="ar-EG" smtClean="0"/>
              <a:t>27/03/1445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F0B9D-7728-66E2-F283-598E31E3B1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63665-E4DD-4984-E9CB-534E7663B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D0595-4C90-4C36-AA02-5EAAD86993D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76582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28.png"/><Relationship Id="rId21" Type="http://schemas.openxmlformats.org/officeDocument/2006/relationships/image" Target="../media/image19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32.png"/><Relationship Id="rId50" Type="http://schemas.openxmlformats.org/officeDocument/2006/relationships/customXml" Target="../ink/ink24.xml"/><Relationship Id="rId55" Type="http://schemas.openxmlformats.org/officeDocument/2006/relationships/image" Target="../media/image3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23.png"/><Relationship Id="rId41" Type="http://schemas.openxmlformats.org/officeDocument/2006/relationships/image" Target="../media/image29.png"/><Relationship Id="rId54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4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27.png"/><Relationship Id="rId40" Type="http://schemas.openxmlformats.org/officeDocument/2006/relationships/customXml" Target="../ink/ink19.xml"/><Relationship Id="rId45" Type="http://schemas.openxmlformats.org/officeDocument/2006/relationships/image" Target="../media/image31.png"/><Relationship Id="rId53" Type="http://schemas.openxmlformats.org/officeDocument/2006/relationships/image" Target="../media/image35.png"/><Relationship Id="rId58" Type="http://schemas.openxmlformats.org/officeDocument/2006/relationships/customXml" Target="../ink/ink29.xml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33.png"/><Relationship Id="rId57" Type="http://schemas.openxmlformats.org/officeDocument/2006/relationships/customXml" Target="../ink/ink28.xml"/><Relationship Id="rId61" Type="http://schemas.openxmlformats.org/officeDocument/2006/relationships/customXml" Target="../ink/ink32.xml"/><Relationship Id="rId10" Type="http://schemas.openxmlformats.org/officeDocument/2006/relationships/customXml" Target="../ink/ink4.xml"/><Relationship Id="rId19" Type="http://schemas.openxmlformats.org/officeDocument/2006/relationships/image" Target="../media/image18.png"/><Relationship Id="rId31" Type="http://schemas.openxmlformats.org/officeDocument/2006/relationships/image" Target="../media/image24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31.xml"/><Relationship Id="rId4" Type="http://schemas.openxmlformats.org/officeDocument/2006/relationships/customXml" Target="../ink/ink1.xml"/><Relationship Id="rId9" Type="http://schemas.openxmlformats.org/officeDocument/2006/relationships/image" Target="../media/image13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2.png"/><Relationship Id="rId30" Type="http://schemas.openxmlformats.org/officeDocument/2006/relationships/customXml" Target="../ink/ink14.xml"/><Relationship Id="rId35" Type="http://schemas.openxmlformats.org/officeDocument/2006/relationships/image" Target="../media/image26.png"/><Relationship Id="rId43" Type="http://schemas.openxmlformats.org/officeDocument/2006/relationships/image" Target="../media/image30.png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8" Type="http://schemas.openxmlformats.org/officeDocument/2006/relationships/customXml" Target="../ink/ink3.xml"/><Relationship Id="rId51" Type="http://schemas.openxmlformats.org/officeDocument/2006/relationships/image" Target="../media/image34.png"/><Relationship Id="rId3" Type="http://schemas.openxmlformats.org/officeDocument/2006/relationships/image" Target="../media/image10.jpeg"/><Relationship Id="rId12" Type="http://schemas.openxmlformats.org/officeDocument/2006/relationships/customXml" Target="../ink/ink5.xml"/><Relationship Id="rId17" Type="http://schemas.openxmlformats.org/officeDocument/2006/relationships/image" Target="../media/image17.png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customXml" Target="../ink/ink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F4012-8AD8-A8EC-CBF2-DBBC9674D2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Deluge</a:t>
            </a:r>
            <a:endParaRPr lang="ar-E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47CC5-5C24-8BB3-0002-1E77A847C0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Abdalrhman Mostafa</a:t>
            </a:r>
            <a:endParaRPr lang="ar-EG" dirty="0"/>
          </a:p>
        </p:txBody>
      </p:sp>
      <p:pic>
        <p:nvPicPr>
          <p:cNvPr id="1026" name="Picture 2" descr="Next-generation programming | The fastest programming language for  developers - Zoho Deluge">
            <a:extLst>
              <a:ext uri="{FF2B5EF4-FFF2-40B4-BE49-F238E27FC236}">
                <a16:creationId xmlns:a16="http://schemas.microsoft.com/office/drawing/2014/main" id="{858C63D5-AF22-7080-5C3A-48740B5ED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2290763"/>
            <a:ext cx="37528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390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A40D3A1-BFB2-C352-6668-4FC531E6E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" b="22649"/>
          <a:stretch/>
        </p:blipFill>
        <p:spPr>
          <a:xfrm>
            <a:off x="20" y="1282"/>
            <a:ext cx="12191980" cy="603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74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C535E33-2156-1AD2-9E54-5382EAEB0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798152"/>
            <a:ext cx="10905066" cy="52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3ADCBE7-9330-1CDA-00EB-CDD12DB72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4F36EC-6EAD-D353-6B80-96972859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240241"/>
            <a:ext cx="10760054" cy="1228299"/>
          </a:xfrm>
        </p:spPr>
        <p:txBody>
          <a:bodyPr>
            <a:normAutofit/>
          </a:bodyPr>
          <a:lstStyle/>
          <a:p>
            <a:r>
              <a:rPr lang="en-US" sz="4000"/>
              <a:t>Drag and drop , Interfaces</a:t>
            </a:r>
            <a:endParaRPr lang="ar-EG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36A1C-0D31-A178-2365-1A45967B2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321476"/>
            <a:ext cx="4864875" cy="3850724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Note: Not all zoho platforms has arguments and functions like zoho creator doesn’t have function argument.</a:t>
            </a:r>
          </a:p>
          <a:p>
            <a:r>
              <a:rPr lang="en-US" sz="2000" dirty="0">
                <a:solidFill>
                  <a:srgbClr val="C00000"/>
                </a:solidFill>
              </a:rPr>
              <a:t>Can’t call a function inside the function.</a:t>
            </a:r>
          </a:p>
          <a:p>
            <a:r>
              <a:rPr lang="en-US" sz="2000" dirty="0">
                <a:solidFill>
                  <a:srgbClr val="C00000"/>
                </a:solidFill>
              </a:rPr>
              <a:t>Note: Not all Syntax are available in all zoho platforms , like </a:t>
            </a:r>
            <a:r>
              <a:rPr lang="en-US" sz="2000" dirty="0">
                <a:solidFill>
                  <a:srgbClr val="FFC000"/>
                </a:solidFill>
              </a:rPr>
              <a:t>hide</a:t>
            </a:r>
            <a:r>
              <a:rPr lang="en-US" sz="2000" dirty="0">
                <a:solidFill>
                  <a:srgbClr val="C00000"/>
                </a:solidFill>
              </a:rPr>
              <a:t> is only available for zoho creator.</a:t>
            </a:r>
          </a:p>
          <a:p>
            <a:r>
              <a:rPr lang="en-US" sz="2000" dirty="0">
                <a:solidFill>
                  <a:srgbClr val="C00000"/>
                </a:solidFill>
              </a:rPr>
              <a:t>Note: You can execute to see results before closing and you can send results to your mail for testing , also you can send mails by the code if needed.</a:t>
            </a:r>
          </a:p>
          <a:p>
            <a:r>
              <a:rPr lang="en-US" sz="2000" dirty="0">
                <a:solidFill>
                  <a:srgbClr val="C00000"/>
                </a:solidFill>
              </a:rPr>
              <a:t>Use # in argument’s value to access module field and map it.</a:t>
            </a:r>
            <a:endParaRPr lang="ar-EG" sz="2000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2814CD-0921-33C1-5FFE-75D5E01A7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424" y="1969359"/>
            <a:ext cx="6353829" cy="385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77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E3ADCBE7-9330-1CDA-00EB-CDD12DB72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09A50-1C72-5AEB-6FA0-FAA0E443D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240241"/>
            <a:ext cx="10760054" cy="1228299"/>
          </a:xfrm>
        </p:spPr>
        <p:txBody>
          <a:bodyPr>
            <a:normAutofit/>
          </a:bodyPr>
          <a:lstStyle/>
          <a:p>
            <a:r>
              <a:rPr lang="en-US" sz="4000"/>
              <a:t>Cont.</a:t>
            </a:r>
            <a:endParaRPr lang="ar-EG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F047D-58C4-CAB7-106E-B344B021C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64" y="1468540"/>
            <a:ext cx="6533075" cy="5230840"/>
          </a:xfrm>
        </p:spPr>
        <p:txBody>
          <a:bodyPr anchor="ctr"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1100" dirty="0"/>
              <a:t>response = zoho.crm.getRecords (“Module”, 0, 200,conn);</a:t>
            </a:r>
          </a:p>
          <a:p>
            <a:pPr>
              <a:buClr>
                <a:schemeClr val="bg1"/>
              </a:buClr>
            </a:pPr>
            <a:r>
              <a:rPr lang="en-US" sz="1100" dirty="0"/>
              <a:t>response = zoho.crm.updateRecord(“Module”, id, dataMap, conn);</a:t>
            </a:r>
          </a:p>
          <a:p>
            <a:pPr>
              <a:buClr>
                <a:schemeClr val="bg1"/>
              </a:buClr>
            </a:pPr>
            <a:r>
              <a:rPr lang="en-US" sz="1100" dirty="0"/>
              <a:t>response = zoho.crm.getRecordById(“Module”, id, conn);</a:t>
            </a:r>
          </a:p>
          <a:p>
            <a:pPr>
              <a:buClr>
                <a:schemeClr val="bg1"/>
              </a:buClr>
            </a:pPr>
            <a:r>
              <a:rPr lang="en-US" sz="1100" dirty="0">
                <a:solidFill>
                  <a:srgbClr val="C00000"/>
                </a:solidFill>
              </a:rPr>
              <a:t>Note: see documents for each zoho integration function and platform.</a:t>
            </a:r>
          </a:p>
          <a:p>
            <a:r>
              <a:rPr lang="en-US" sz="1100" dirty="0"/>
              <a:t>Send Mails:</a:t>
            </a:r>
          </a:p>
          <a:p>
            <a:pPr>
              <a:buClr>
                <a:schemeClr val="bg1"/>
              </a:buClr>
            </a:pPr>
            <a:r>
              <a:rPr lang="en-US" sz="1100" dirty="0">
                <a:solidFill>
                  <a:srgbClr val="00B0F0"/>
                </a:solidFill>
              </a:rPr>
              <a:t>sendmail</a:t>
            </a:r>
          </a:p>
          <a:p>
            <a:pPr>
              <a:buClr>
                <a:schemeClr val="bg1"/>
              </a:buClr>
            </a:pPr>
            <a:r>
              <a:rPr lang="en-US" sz="1100" dirty="0">
                <a:solidFill>
                  <a:srgbClr val="00B0F0"/>
                </a:solidFill>
              </a:rPr>
              <a:t>[</a:t>
            </a:r>
          </a:p>
          <a:p>
            <a:pPr>
              <a:buClr>
                <a:schemeClr val="bg1"/>
              </a:buClr>
            </a:pPr>
            <a:r>
              <a:rPr lang="en-US" sz="1100" dirty="0">
                <a:solidFill>
                  <a:srgbClr val="00B0F0"/>
                </a:solidFill>
              </a:rPr>
              <a:t>	from: </a:t>
            </a:r>
            <a:r>
              <a:rPr lang="en-US" sz="1100" dirty="0" err="1">
                <a:solidFill>
                  <a:srgbClr val="00B0F0"/>
                </a:solidFill>
              </a:rPr>
              <a:t>zoho.loginuserid</a:t>
            </a:r>
            <a:r>
              <a:rPr lang="en-US" sz="1100" dirty="0">
                <a:solidFill>
                  <a:srgbClr val="00B0F0"/>
                </a:solidFill>
              </a:rPr>
              <a:t> / : </a:t>
            </a:r>
            <a:r>
              <a:rPr lang="en-US" sz="1100" dirty="0" err="1">
                <a:solidFill>
                  <a:srgbClr val="00B0F0"/>
                </a:solidFill>
              </a:rPr>
              <a:t>zohoadminuserid</a:t>
            </a:r>
            <a:endParaRPr lang="en-US" sz="1100" dirty="0">
              <a:solidFill>
                <a:srgbClr val="00B0F0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100" dirty="0">
                <a:solidFill>
                  <a:srgbClr val="00B0F0"/>
                </a:solidFill>
              </a:rPr>
              <a:t>	to: &lt;expression&gt;</a:t>
            </a:r>
          </a:p>
          <a:p>
            <a:pPr>
              <a:buClr>
                <a:schemeClr val="bg1"/>
              </a:buClr>
            </a:pPr>
            <a:r>
              <a:rPr lang="en-US" sz="1100" dirty="0">
                <a:solidFill>
                  <a:srgbClr val="00B0F0"/>
                </a:solidFill>
              </a:rPr>
              <a:t>	subject: &lt;expression&gt;</a:t>
            </a:r>
          </a:p>
          <a:p>
            <a:pPr>
              <a:buClr>
                <a:schemeClr val="bg1"/>
              </a:buClr>
            </a:pPr>
            <a:r>
              <a:rPr lang="en-US" sz="1100" dirty="0">
                <a:solidFill>
                  <a:srgbClr val="00B0F0"/>
                </a:solidFill>
              </a:rPr>
              <a:t>	message: &lt;expression&gt;</a:t>
            </a:r>
          </a:p>
          <a:p>
            <a:pPr>
              <a:buClr>
                <a:schemeClr val="bg1"/>
              </a:buClr>
            </a:pPr>
            <a:r>
              <a:rPr lang="en-US" sz="1100" dirty="0">
                <a:solidFill>
                  <a:srgbClr val="00B0F0"/>
                </a:solidFill>
              </a:rPr>
              <a:t>	attachments:&lt;component&gt; &lt;name&gt; as PDF</a:t>
            </a:r>
          </a:p>
          <a:p>
            <a:pPr>
              <a:buClr>
                <a:schemeClr val="bg1"/>
              </a:buClr>
            </a:pPr>
            <a:r>
              <a:rPr lang="en-US" sz="1100" dirty="0">
                <a:solidFill>
                  <a:srgbClr val="00B0F0"/>
                </a:solidFill>
              </a:rPr>
              <a:t>]</a:t>
            </a:r>
            <a:endParaRPr lang="ar-EG" sz="1100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3DF8F-BF69-63BA-AC1C-C7E6C6C04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441" y="1729117"/>
            <a:ext cx="3151836" cy="512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70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1AE38-C221-8849-3198-4BB832B2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5EE6-3EA4-CD65-D3AC-E80CE9AF8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r>
              <a:rPr lang="en-US" dirty="0"/>
              <a:t>res = num.toWords("en-us"); </a:t>
            </a:r>
          </a:p>
          <a:p>
            <a:pPr>
              <a:buClr>
                <a:schemeClr val="bg1"/>
              </a:buClr>
            </a:pPr>
            <a:r>
              <a:rPr lang="en-US" dirty="0"/>
              <a:t>response = zoho.ai.translate(res, "ar"); </a:t>
            </a:r>
            <a:r>
              <a:rPr lang="en-US" dirty="0">
                <a:solidFill>
                  <a:srgbClr val="92D050"/>
                </a:solidFill>
              </a:rPr>
              <a:t>// translation library</a:t>
            </a:r>
          </a:p>
          <a:p>
            <a:pPr>
              <a:buClr>
                <a:schemeClr val="bg1"/>
              </a:buClr>
            </a:pPr>
            <a:r>
              <a:rPr lang="en-US" dirty="0"/>
              <a:t>result = response.getJSON("translation").getJSON("translate");</a:t>
            </a:r>
          </a:p>
          <a:p>
            <a:pPr>
              <a:buClr>
                <a:schemeClr val="bg1"/>
              </a:buClr>
            </a:pPr>
            <a:r>
              <a:rPr lang="en-US" dirty="0"/>
              <a:t>zoho.currentdate; </a:t>
            </a:r>
            <a:r>
              <a:rPr lang="en-US" dirty="0">
                <a:solidFill>
                  <a:srgbClr val="92D050"/>
                </a:solidFill>
              </a:rPr>
              <a:t>// returns current date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Note: Zoho has it’s own libraries and there are a lot of them.</a:t>
            </a:r>
          </a:p>
          <a:p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992104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47F29-3235-F5B3-857B-85284D466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E4C41-33F6-42A0-C026-2E83ED22D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2763" cy="4351338"/>
          </a:xfrm>
        </p:spPr>
        <p:txBody>
          <a:bodyPr/>
          <a:lstStyle/>
          <a:p>
            <a:r>
              <a:rPr lang="en-US" dirty="0"/>
              <a:t>Get JSON response and to get specific data use </a:t>
            </a:r>
            <a:r>
              <a:rPr lang="en-US" dirty="0">
                <a:solidFill>
                  <a:srgbClr val="C00000"/>
                </a:solidFill>
              </a:rPr>
              <a:t>getJson() </a:t>
            </a:r>
            <a:r>
              <a:rPr lang="en-US" dirty="0"/>
              <a:t>as previous example </a:t>
            </a:r>
          </a:p>
          <a:p>
            <a:endParaRPr lang="en-US" dirty="0"/>
          </a:p>
          <a:p>
            <a:r>
              <a:rPr lang="en-US" dirty="0"/>
              <a:t>Note , fields named in zoho with the linked name filed or Api name.</a:t>
            </a:r>
          </a:p>
          <a:p>
            <a:r>
              <a:rPr lang="en-US" dirty="0"/>
              <a:t>Could be a list inside a list. </a:t>
            </a:r>
            <a:endParaRPr lang="ar-E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1707F-685C-17C7-D21A-27A1F73501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22"/>
          <a:stretch/>
        </p:blipFill>
        <p:spPr>
          <a:xfrm>
            <a:off x="5601479" y="1825625"/>
            <a:ext cx="6313713" cy="388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41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580C5-A69C-3222-FAA4-05A0CFB5B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Application Programming Interface (APIs)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64EF5-47D0-B758-8391-0ACACC802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r>
              <a:rPr lang="en-US" dirty="0"/>
              <a:t> </a:t>
            </a:r>
            <a:endParaRPr lang="ar-EG" dirty="0"/>
          </a:p>
        </p:txBody>
      </p:sp>
      <p:pic>
        <p:nvPicPr>
          <p:cNvPr id="1026" name="Picture 2" descr="71,700+ Mailbox Stock Photos, Pictures &amp; Royalty-Free Images - iStock |  Mail, Mailbox icon, Mailbox house">
            <a:extLst>
              <a:ext uri="{FF2B5EF4-FFF2-40B4-BE49-F238E27FC236}">
                <a16:creationId xmlns:a16="http://schemas.microsoft.com/office/drawing/2014/main" id="{DD4BF6E0-5F6F-60F4-DA90-EC5A824E8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49074" y="2352481"/>
            <a:ext cx="2893851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DC60E5A-880F-786A-C607-AF7103CF025E}"/>
                  </a:ext>
                </a:extLst>
              </p14:cNvPr>
              <p14:cNvContentPartPr/>
              <p14:nvPr/>
            </p14:nvContentPartPr>
            <p14:xfrm>
              <a:off x="1901505" y="2949318"/>
              <a:ext cx="1346400" cy="1443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DC60E5A-880F-786A-C607-AF7103CF02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2505" y="2940678"/>
                <a:ext cx="1364040" cy="14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C6FBB79-4DB6-3B86-0D8F-04F6A8CCA25B}"/>
                  </a:ext>
                </a:extLst>
              </p14:cNvPr>
              <p14:cNvContentPartPr/>
              <p14:nvPr/>
            </p14:nvContentPartPr>
            <p14:xfrm>
              <a:off x="8714865" y="3140838"/>
              <a:ext cx="1875960" cy="1688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C6FBB79-4DB6-3B86-0D8F-04F6A8CCA25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05865" y="3132198"/>
                <a:ext cx="1893600" cy="170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13A57EF-7318-94E3-B676-BE4852ABBD47}"/>
              </a:ext>
            </a:extLst>
          </p:cNvPr>
          <p:cNvGrpSpPr/>
          <p:nvPr/>
        </p:nvGrpSpPr>
        <p:grpSpPr>
          <a:xfrm>
            <a:off x="2249265" y="3405078"/>
            <a:ext cx="527760" cy="374040"/>
            <a:chOff x="2249265" y="3405078"/>
            <a:chExt cx="52776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3C8B28B-65FF-77AF-9452-73FC8A06E309}"/>
                    </a:ext>
                  </a:extLst>
                </p14:cNvPr>
                <p14:cNvContentPartPr/>
                <p14:nvPr/>
              </p14:nvContentPartPr>
              <p14:xfrm>
                <a:off x="2249265" y="3405078"/>
                <a:ext cx="140040" cy="374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3C8B28B-65FF-77AF-9452-73FC8A06E30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40625" y="3396438"/>
                  <a:ext cx="1576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D991C98-D4AA-2A9F-2E4C-ECC28E7E21B7}"/>
                    </a:ext>
                  </a:extLst>
                </p14:cNvPr>
                <p14:cNvContentPartPr/>
                <p14:nvPr/>
              </p14:nvContentPartPr>
              <p14:xfrm>
                <a:off x="2500905" y="3587238"/>
                <a:ext cx="93240" cy="90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D991C98-D4AA-2A9F-2E4C-ECC28E7E21B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91905" y="3578598"/>
                  <a:ext cx="1108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CA55C39-40EB-2CBB-B6CE-1BD0E71A3463}"/>
                    </a:ext>
                  </a:extLst>
                </p14:cNvPr>
                <p14:cNvContentPartPr/>
                <p14:nvPr/>
              </p14:nvContentPartPr>
              <p14:xfrm>
                <a:off x="2666505" y="3523878"/>
                <a:ext cx="110520" cy="174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CA55C39-40EB-2CBB-B6CE-1BD0E71A346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57505" y="3515238"/>
                  <a:ext cx="128160" cy="19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82D8F1E-D3C5-FE1E-48E8-3F3D4FDBFBF0}"/>
                  </a:ext>
                </a:extLst>
              </p14:cNvPr>
              <p14:cNvContentPartPr/>
              <p14:nvPr/>
            </p14:nvContentPartPr>
            <p14:xfrm>
              <a:off x="9506865" y="3769038"/>
              <a:ext cx="206640" cy="263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82D8F1E-D3C5-FE1E-48E8-3F3D4FDBFBF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97865" y="3760398"/>
                <a:ext cx="2242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DB63212-8971-F8A7-6E94-E0BF5CA70345}"/>
                  </a:ext>
                </a:extLst>
              </p14:cNvPr>
              <p14:cNvContentPartPr/>
              <p14:nvPr/>
            </p14:nvContentPartPr>
            <p14:xfrm>
              <a:off x="9535665" y="3806478"/>
              <a:ext cx="162000" cy="248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DB63212-8971-F8A7-6E94-E0BF5CA7034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26665" y="3797838"/>
                <a:ext cx="17964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FE9D60B-0275-7431-EB3D-B9E13F7BC107}"/>
                  </a:ext>
                </a:extLst>
              </p14:cNvPr>
              <p14:cNvContentPartPr/>
              <p14:nvPr/>
            </p14:nvContentPartPr>
            <p14:xfrm>
              <a:off x="3364185" y="4067838"/>
              <a:ext cx="1758240" cy="235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FE9D60B-0275-7431-EB3D-B9E13F7BC10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55185" y="4058838"/>
                <a:ext cx="1775880" cy="25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F93B8602-7435-3276-4C3D-70B348DBB2A8}"/>
              </a:ext>
            </a:extLst>
          </p:cNvPr>
          <p:cNvGrpSpPr/>
          <p:nvPr/>
        </p:nvGrpSpPr>
        <p:grpSpPr>
          <a:xfrm>
            <a:off x="3602865" y="4403718"/>
            <a:ext cx="612720" cy="254160"/>
            <a:chOff x="3602865" y="4403718"/>
            <a:chExt cx="61272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CAE694F-2CE4-C607-D481-35DA20213C91}"/>
                    </a:ext>
                  </a:extLst>
                </p14:cNvPr>
                <p14:cNvContentPartPr/>
                <p14:nvPr/>
              </p14:nvContentPartPr>
              <p14:xfrm>
                <a:off x="3602865" y="4426398"/>
                <a:ext cx="194400" cy="231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CAE694F-2CE4-C607-D481-35DA20213C9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94225" y="4417398"/>
                  <a:ext cx="2120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2DBB11E-C70A-AB27-75B6-2A9300B74366}"/>
                    </a:ext>
                  </a:extLst>
                </p14:cNvPr>
                <p14:cNvContentPartPr/>
                <p14:nvPr/>
              </p14:nvContentPartPr>
              <p14:xfrm>
                <a:off x="3861705" y="4466358"/>
                <a:ext cx="117360" cy="135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2DBB11E-C70A-AB27-75B6-2A9300B7436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52705" y="4457718"/>
                  <a:ext cx="135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2B5AC04-A9A6-D7F9-C2DA-7B8C991436C1}"/>
                    </a:ext>
                  </a:extLst>
                </p14:cNvPr>
                <p14:cNvContentPartPr/>
                <p14:nvPr/>
              </p14:nvContentPartPr>
              <p14:xfrm>
                <a:off x="4111905" y="4403718"/>
                <a:ext cx="103680" cy="197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2B5AC04-A9A6-D7F9-C2DA-7B8C991436C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02905" y="4394718"/>
                  <a:ext cx="1213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69B5435-65A6-FA95-17B1-1E8C5D0D4F8E}"/>
                    </a:ext>
                  </a:extLst>
                </p14:cNvPr>
                <p14:cNvContentPartPr/>
                <p14:nvPr/>
              </p14:nvContentPartPr>
              <p14:xfrm>
                <a:off x="4058625" y="4469238"/>
                <a:ext cx="5364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69B5435-65A6-FA95-17B1-1E8C5D0D4F8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49625" y="4460238"/>
                  <a:ext cx="71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ED2370A-C60F-97AE-780E-176CA3FB38C9}"/>
                    </a:ext>
                  </a:extLst>
                </p14:cNvPr>
                <p14:cNvContentPartPr/>
                <p14:nvPr/>
              </p14:nvContentPartPr>
              <p14:xfrm>
                <a:off x="3787905" y="4440798"/>
                <a:ext cx="360" cy="54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ED2370A-C60F-97AE-780E-176CA3FB38C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79265" y="4432158"/>
                  <a:ext cx="18000" cy="7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341B710-0CCF-B29F-BBFA-F7BB68E29F45}"/>
                  </a:ext>
                </a:extLst>
              </p14:cNvPr>
              <p14:cNvContentPartPr/>
              <p14:nvPr/>
            </p14:nvContentPartPr>
            <p14:xfrm>
              <a:off x="7118625" y="3320838"/>
              <a:ext cx="1495440" cy="363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341B710-0CCF-B29F-BBFA-F7BB68E29F4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09985" y="3311838"/>
                <a:ext cx="151308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699ACF3-64B4-E3A6-513D-2BF5B0EC6133}"/>
                  </a:ext>
                </a:extLst>
              </p14:cNvPr>
              <p14:cNvContentPartPr/>
              <p14:nvPr/>
            </p14:nvContentPartPr>
            <p14:xfrm>
              <a:off x="3386505" y="3218958"/>
              <a:ext cx="2005560" cy="3052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699ACF3-64B4-E3A6-513D-2BF5B0EC613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77865" y="3209958"/>
                <a:ext cx="20232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E4F155D-6D05-963A-2492-02972C5D3574}"/>
                  </a:ext>
                </a:extLst>
              </p14:cNvPr>
              <p14:cNvContentPartPr/>
              <p14:nvPr/>
            </p14:nvContentPartPr>
            <p14:xfrm>
              <a:off x="7107105" y="4046958"/>
              <a:ext cx="1551600" cy="2916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E4F155D-6D05-963A-2492-02972C5D357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98105" y="4037958"/>
                <a:ext cx="1569240" cy="30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08668AA7-4FEB-294C-7D6F-252D78B46442}"/>
              </a:ext>
            </a:extLst>
          </p:cNvPr>
          <p:cNvGrpSpPr/>
          <p:nvPr/>
        </p:nvGrpSpPr>
        <p:grpSpPr>
          <a:xfrm>
            <a:off x="7722619" y="2799738"/>
            <a:ext cx="617400" cy="299160"/>
            <a:chOff x="7732425" y="2798838"/>
            <a:chExt cx="61740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EA2E2EC-F585-41C1-2239-0EAA0C638C0E}"/>
                    </a:ext>
                  </a:extLst>
                </p14:cNvPr>
                <p14:cNvContentPartPr/>
                <p14:nvPr/>
              </p14:nvContentPartPr>
              <p14:xfrm>
                <a:off x="7732425" y="2854278"/>
                <a:ext cx="153720" cy="243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EA2E2EC-F585-41C1-2239-0EAA0C638C0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23785" y="2845638"/>
                  <a:ext cx="1713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3D7A5DE-01FA-B254-244E-E4B1741898E4}"/>
                    </a:ext>
                  </a:extLst>
                </p14:cNvPr>
                <p14:cNvContentPartPr/>
                <p14:nvPr/>
              </p14:nvContentPartPr>
              <p14:xfrm>
                <a:off x="7986225" y="2880918"/>
                <a:ext cx="164160" cy="158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3D7A5DE-01FA-B254-244E-E4B1741898E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77585" y="2872278"/>
                  <a:ext cx="181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BF4BBB5-2812-0A56-5E33-EC96DE6B0BCB}"/>
                    </a:ext>
                  </a:extLst>
                </p14:cNvPr>
                <p14:cNvContentPartPr/>
                <p14:nvPr/>
              </p14:nvContentPartPr>
              <p14:xfrm>
                <a:off x="8228505" y="2798838"/>
                <a:ext cx="121320" cy="282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BF4BBB5-2812-0A56-5E33-EC96DE6B0BC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19505" y="2790198"/>
                  <a:ext cx="1389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C5B37A7-178D-FC37-DCBB-88EA15D187C3}"/>
                    </a:ext>
                  </a:extLst>
                </p14:cNvPr>
                <p14:cNvContentPartPr/>
                <p14:nvPr/>
              </p14:nvContentPartPr>
              <p14:xfrm>
                <a:off x="8126625" y="2836278"/>
                <a:ext cx="159120" cy="9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C5B37A7-178D-FC37-DCBB-88EA15D187C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17985" y="2827278"/>
                  <a:ext cx="17676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8125D9C-C4BA-83D5-074F-872092A8D711}"/>
              </a:ext>
            </a:extLst>
          </p:cNvPr>
          <p:cNvGrpSpPr/>
          <p:nvPr/>
        </p:nvGrpSpPr>
        <p:grpSpPr>
          <a:xfrm>
            <a:off x="7660699" y="4479451"/>
            <a:ext cx="615240" cy="282600"/>
            <a:chOff x="7557465" y="4478238"/>
            <a:chExt cx="61524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3EEB47E-4D39-C85B-FD2D-95DB076AEBC1}"/>
                    </a:ext>
                  </a:extLst>
                </p14:cNvPr>
                <p14:cNvContentPartPr/>
                <p14:nvPr/>
              </p14:nvContentPartPr>
              <p14:xfrm>
                <a:off x="7557465" y="4478238"/>
                <a:ext cx="9360" cy="242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3EEB47E-4D39-C85B-FD2D-95DB076AEBC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48825" y="4469598"/>
                  <a:ext cx="270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3EF3BFE-6A74-72C8-5A21-4B2922E59547}"/>
                    </a:ext>
                  </a:extLst>
                </p14:cNvPr>
                <p14:cNvContentPartPr/>
                <p14:nvPr/>
              </p14:nvContentPartPr>
              <p14:xfrm>
                <a:off x="7557465" y="4478238"/>
                <a:ext cx="111960" cy="75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3EF3BFE-6A74-72C8-5A21-4B2922E5954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48825" y="4469598"/>
                  <a:ext cx="1296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C30BD4F-30CA-EB9E-E29D-2AA76F723FCB}"/>
                    </a:ext>
                  </a:extLst>
                </p14:cNvPr>
                <p14:cNvContentPartPr/>
                <p14:nvPr/>
              </p14:nvContentPartPr>
              <p14:xfrm>
                <a:off x="7679145" y="4583358"/>
                <a:ext cx="104400" cy="84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C30BD4F-30CA-EB9E-E29D-2AA76F723FC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70145" y="4574358"/>
                  <a:ext cx="1220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00E3428-02A6-53FC-EB11-FAB50AC46109}"/>
                    </a:ext>
                  </a:extLst>
                </p14:cNvPr>
                <p14:cNvContentPartPr/>
                <p14:nvPr/>
              </p14:nvContentPartPr>
              <p14:xfrm>
                <a:off x="7828905" y="4543398"/>
                <a:ext cx="83160" cy="169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00E3428-02A6-53FC-EB11-FAB50AC4610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20265" y="4534758"/>
                  <a:ext cx="100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DF37BDE-3C10-74FB-21C4-9D0FBC4C18EB}"/>
                    </a:ext>
                  </a:extLst>
                </p14:cNvPr>
                <p14:cNvContentPartPr/>
                <p14:nvPr/>
              </p14:nvContentPartPr>
              <p14:xfrm>
                <a:off x="8033025" y="4515678"/>
                <a:ext cx="95760" cy="245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DF37BDE-3C10-74FB-21C4-9D0FBC4C18E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24385" y="4507038"/>
                  <a:ext cx="113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A038F75-2BFC-376F-EFB3-DD353618C3C1}"/>
                    </a:ext>
                  </a:extLst>
                </p14:cNvPr>
                <p14:cNvContentPartPr/>
                <p14:nvPr/>
              </p14:nvContentPartPr>
              <p14:xfrm>
                <a:off x="7995945" y="4543038"/>
                <a:ext cx="176760" cy="10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A038F75-2BFC-376F-EFB3-DD353618C3C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986945" y="4534398"/>
                  <a:ext cx="19440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44A0E39-8EF8-47F0-A259-921BC58BF2E4}"/>
              </a:ext>
            </a:extLst>
          </p:cNvPr>
          <p:cNvGrpSpPr/>
          <p:nvPr/>
        </p:nvGrpSpPr>
        <p:grpSpPr>
          <a:xfrm>
            <a:off x="3665680" y="2698523"/>
            <a:ext cx="615240" cy="282600"/>
            <a:chOff x="7557465" y="4478238"/>
            <a:chExt cx="61524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D5E404C-E738-1075-5976-A7CEEE4EBA7C}"/>
                    </a:ext>
                  </a:extLst>
                </p14:cNvPr>
                <p14:cNvContentPartPr/>
                <p14:nvPr/>
              </p14:nvContentPartPr>
              <p14:xfrm>
                <a:off x="7557465" y="4478238"/>
                <a:ext cx="9360" cy="242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D5E404C-E738-1075-5976-A7CEEE4EBA7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48825" y="4469598"/>
                  <a:ext cx="270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BFBED9D-C5F7-A64A-F593-B94AF7625924}"/>
                    </a:ext>
                  </a:extLst>
                </p14:cNvPr>
                <p14:cNvContentPartPr/>
                <p14:nvPr/>
              </p14:nvContentPartPr>
              <p14:xfrm>
                <a:off x="7557465" y="4478238"/>
                <a:ext cx="111960" cy="75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BFBED9D-C5F7-A64A-F593-B94AF762592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48825" y="4469598"/>
                  <a:ext cx="1296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5855156-E53C-E76F-833D-C6B18FC31037}"/>
                    </a:ext>
                  </a:extLst>
                </p14:cNvPr>
                <p14:cNvContentPartPr/>
                <p14:nvPr/>
              </p14:nvContentPartPr>
              <p14:xfrm>
                <a:off x="7679145" y="4583358"/>
                <a:ext cx="104400" cy="84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5855156-E53C-E76F-833D-C6B18FC3103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70145" y="4574358"/>
                  <a:ext cx="1220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B163D61-CD91-F2BB-9B58-292E57F41D1E}"/>
                    </a:ext>
                  </a:extLst>
                </p14:cNvPr>
                <p14:cNvContentPartPr/>
                <p14:nvPr/>
              </p14:nvContentPartPr>
              <p14:xfrm>
                <a:off x="7828905" y="4543398"/>
                <a:ext cx="83160" cy="169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B163D61-CD91-F2BB-9B58-292E57F41D1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20265" y="4534758"/>
                  <a:ext cx="100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2E28E4A-098F-EF0A-570B-B4702CF3053B}"/>
                    </a:ext>
                  </a:extLst>
                </p14:cNvPr>
                <p14:cNvContentPartPr/>
                <p14:nvPr/>
              </p14:nvContentPartPr>
              <p14:xfrm>
                <a:off x="8033025" y="4515678"/>
                <a:ext cx="95760" cy="245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2E28E4A-098F-EF0A-570B-B4702CF3053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24385" y="4507038"/>
                  <a:ext cx="113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3CC903A-AAF4-5731-66FD-6273A3E97A54}"/>
                    </a:ext>
                  </a:extLst>
                </p14:cNvPr>
                <p14:cNvContentPartPr/>
                <p14:nvPr/>
              </p14:nvContentPartPr>
              <p14:xfrm>
                <a:off x="7995945" y="4543038"/>
                <a:ext cx="176760" cy="10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3CC903A-AAF4-5731-66FD-6273A3E97A5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986945" y="4534398"/>
                  <a:ext cx="194400" cy="2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76382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60A39-2B37-2FE5-80D9-CC033936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Cont.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1139A2-F91F-746E-BD43-D1A1C2E4F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903" y="277616"/>
            <a:ext cx="3197958" cy="381845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D2E259-A335-4A01-76FA-C61B5FEC4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-1" r="95" b="174"/>
          <a:stretch/>
        </p:blipFill>
        <p:spPr>
          <a:xfrm>
            <a:off x="7927572" y="1016727"/>
            <a:ext cx="3703320" cy="22572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6C59A8-E31D-16D3-A31A-BAA68F159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046" y="4060521"/>
            <a:ext cx="3529672" cy="1994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2D696-7B75-D8A1-DB30-EB42E4003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2998" y="4053777"/>
            <a:ext cx="3703320" cy="154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67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3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12A20-9D92-D283-DE14-DA7D6A245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anchor="b">
            <a:normAutofit/>
          </a:bodyPr>
          <a:lstStyle/>
          <a:p>
            <a:r>
              <a:rPr lang="en-US" sz="3400" dirty="0"/>
              <a:t>Invoke Url , Connection</a:t>
            </a:r>
            <a:endParaRPr lang="ar-EG" sz="3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E7380-B14E-4C82-724E-896B81616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5570002" cy="3664351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1800" dirty="0"/>
              <a:t>response = invokeUrl [</a:t>
            </a:r>
          </a:p>
          <a:p>
            <a:pPr>
              <a:buClr>
                <a:schemeClr val="bg1"/>
              </a:buClr>
            </a:pPr>
            <a:r>
              <a:rPr lang="en-US" sz="1800" dirty="0"/>
              <a:t>	url: &lt;api_url&gt;</a:t>
            </a:r>
          </a:p>
          <a:p>
            <a:pPr>
              <a:buClr>
                <a:schemeClr val="bg1"/>
              </a:buClr>
            </a:pPr>
            <a:r>
              <a:rPr lang="en-US" sz="1800" dirty="0"/>
              <a:t>	type: </a:t>
            </a:r>
            <a:r>
              <a:rPr lang="en-US" sz="1800" dirty="0">
                <a:solidFill>
                  <a:srgbClr val="FF0000"/>
                </a:solidFill>
              </a:rPr>
              <a:t>GET/POST/PUT/DELETE</a:t>
            </a:r>
          </a:p>
          <a:p>
            <a:pPr>
              <a:buClr>
                <a:schemeClr val="bg1"/>
              </a:buClr>
            </a:pPr>
            <a:r>
              <a:rPr lang="en-US" sz="1800" dirty="0"/>
              <a:t>	parameters: &lt;paramMap/string&gt; </a:t>
            </a:r>
            <a:r>
              <a:rPr lang="en-US" sz="1800" dirty="0">
                <a:solidFill>
                  <a:srgbClr val="92D050"/>
                </a:solidFill>
              </a:rPr>
              <a:t>//filter criteria</a:t>
            </a:r>
          </a:p>
          <a:p>
            <a:pPr>
              <a:buClr>
                <a:schemeClr val="bg1"/>
              </a:buClr>
            </a:pPr>
            <a:r>
              <a:rPr lang="en-US" sz="1800" dirty="0"/>
              <a:t>	connection: “connection_name"</a:t>
            </a:r>
          </a:p>
          <a:p>
            <a:pPr>
              <a:buClr>
                <a:schemeClr val="bg1"/>
              </a:buClr>
            </a:pPr>
            <a:r>
              <a:rPr lang="en-US" sz="1800" dirty="0"/>
              <a:t>];</a:t>
            </a:r>
            <a:endParaRPr lang="ar-EG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5658D-FDAE-A24A-FFB5-30D9FCF11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56" y="880685"/>
            <a:ext cx="5138928" cy="2017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ADA815-B93D-10C9-E5FD-3FCB1C87C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256" y="3888440"/>
            <a:ext cx="5138928" cy="18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51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AB5BC-381A-C8A7-130C-FE5437CDC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 dirty="0"/>
              <a:t>Cont.</a:t>
            </a:r>
            <a:endParaRPr lang="ar-EG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2AB22-4D83-FD6F-1486-FD387F38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0962" y="1057738"/>
            <a:ext cx="6106742" cy="101968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b="0" i="0" dirty="0">
                <a:solidFill>
                  <a:schemeClr val="accent4"/>
                </a:solidFill>
                <a:effectLst/>
                <a:latin typeface="Source Sans Pro" panose="020B0503030403020204" pitchFamily="34" charset="0"/>
              </a:rPr>
              <a:t>HTTP Request</a:t>
            </a:r>
          </a:p>
          <a:p>
            <a:endParaRPr lang="ar-EG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C920A-7316-B15C-1339-847735982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" y="2476239"/>
            <a:ext cx="4173128" cy="4016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90FE5-4756-478F-A657-836927073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004" y="2729397"/>
            <a:ext cx="4180636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26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4483-42AD-43BA-B61E-CC5626D6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B050"/>
                </a:solidFill>
              </a:rPr>
              <a:t>Deluge Tutorial</a:t>
            </a:r>
            <a:endParaRPr lang="ar-EG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F6C33-EA46-FBD6-BEF9-5E04FD90F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How it works?</a:t>
            </a:r>
          </a:p>
          <a:p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info</a:t>
            </a:r>
            <a:r>
              <a:rPr lang="en-US" dirty="0"/>
              <a:t> &lt;expression&gt;; </a:t>
            </a:r>
            <a:r>
              <a:rPr lang="en-US" dirty="0">
                <a:solidFill>
                  <a:schemeClr val="accent6"/>
                </a:solidFill>
              </a:rPr>
              <a:t>// for printing</a:t>
            </a:r>
          </a:p>
          <a:p>
            <a:r>
              <a:rPr lang="en-US" dirty="0"/>
              <a:t>&lt;variable_name&gt; = &lt;expression&gt;; </a:t>
            </a:r>
            <a:r>
              <a:rPr lang="en-US" dirty="0">
                <a:solidFill>
                  <a:srgbClr val="92D050"/>
                </a:solidFill>
              </a:rPr>
              <a:t>// declare and initialize</a:t>
            </a:r>
          </a:p>
          <a:p>
            <a:endParaRPr lang="en-US" dirty="0"/>
          </a:p>
          <a:p>
            <a:r>
              <a:rPr lang="en-US" dirty="0"/>
              <a:t>Data types , operators , </a:t>
            </a:r>
            <a:r>
              <a:rPr lang="en-US" dirty="0">
                <a:solidFill>
                  <a:srgbClr val="92D050"/>
                </a:solidFill>
              </a:rPr>
              <a:t>comments</a:t>
            </a:r>
            <a:r>
              <a:rPr lang="en-US" dirty="0"/>
              <a:t> , expressions and concat.</a:t>
            </a:r>
          </a:p>
        </p:txBody>
      </p:sp>
    </p:spTree>
    <p:extLst>
      <p:ext uri="{BB962C8B-B14F-4D97-AF65-F5344CB8AC3E}">
        <p14:creationId xmlns:p14="http://schemas.microsoft.com/office/powerpoint/2010/main" val="2633344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C0073-D9D1-ECD5-CAE7-2F63794F4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Sample code and Tips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1E4901-D8C3-8999-116D-1DAC6D501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388302"/>
            <a:ext cx="12192000" cy="546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3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615CB-065E-C7F2-690A-23416963A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Cont.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screen with white and blue lines">
            <a:extLst>
              <a:ext uri="{FF2B5EF4-FFF2-40B4-BE49-F238E27FC236}">
                <a16:creationId xmlns:a16="http://schemas.microsoft.com/office/drawing/2014/main" id="{DED97753-7917-3580-475E-F983ECA4C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0524"/>
            <a:ext cx="12194299" cy="448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91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55685-2D17-EA19-FDF7-FA967EB3A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Cont.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51C601-8233-815A-E0C8-1913D4975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631" y="2406553"/>
            <a:ext cx="11766214" cy="402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60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BF09-C49F-0B60-7483-70130153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Cont.</a:t>
            </a:r>
          </a:p>
        </p:txBody>
      </p:sp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3472175-CD0D-E69C-E1B2-29A41B063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89676"/>
            <a:ext cx="10515600" cy="3023235"/>
          </a:xfrm>
        </p:spPr>
      </p:pic>
    </p:spTree>
    <p:extLst>
      <p:ext uri="{BB962C8B-B14F-4D97-AF65-F5344CB8AC3E}">
        <p14:creationId xmlns:p14="http://schemas.microsoft.com/office/powerpoint/2010/main" val="2918801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1F65-5262-2C76-3AB4-54B616D31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Cont.</a:t>
            </a:r>
            <a:endParaRPr lang="ar-E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47D63-216D-5FE1-F144-72331CB71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45" y="1345480"/>
            <a:ext cx="12042710" cy="5359405"/>
          </a:xfrm>
        </p:spPr>
      </p:pic>
    </p:spTree>
    <p:extLst>
      <p:ext uri="{BB962C8B-B14F-4D97-AF65-F5344CB8AC3E}">
        <p14:creationId xmlns:p14="http://schemas.microsoft.com/office/powerpoint/2010/main" val="3043583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A5CD6-7631-6893-B092-9939DBBCD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7226"/>
          </a:xfrm>
        </p:spPr>
        <p:txBody>
          <a:bodyPr/>
          <a:lstStyle/>
          <a:p>
            <a:r>
              <a:rPr lang="en-US" dirty="0"/>
              <a:t>Cont.</a:t>
            </a:r>
            <a:endParaRPr lang="ar-E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254DE0-755A-367D-3E20-8FABD0ED7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984" y="1082352"/>
            <a:ext cx="11318032" cy="5617027"/>
          </a:xfrm>
        </p:spPr>
      </p:pic>
    </p:spTree>
    <p:extLst>
      <p:ext uri="{BB962C8B-B14F-4D97-AF65-F5344CB8AC3E}">
        <p14:creationId xmlns:p14="http://schemas.microsoft.com/office/powerpoint/2010/main" val="1921800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9062-37E7-29BA-5410-784F6ECB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  <a:endParaRPr lang="ar-EG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23BB350-6D6B-8703-C88E-310584C86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861" y="1825624"/>
            <a:ext cx="11346025" cy="4967061"/>
          </a:xfrm>
        </p:spPr>
      </p:pic>
    </p:spTree>
    <p:extLst>
      <p:ext uri="{BB962C8B-B14F-4D97-AF65-F5344CB8AC3E}">
        <p14:creationId xmlns:p14="http://schemas.microsoft.com/office/powerpoint/2010/main" val="805389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EA622-DA53-1B47-0CFE-AA0FB9054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  <a:endParaRPr lang="ar-E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08375E-E8EF-3D1E-AE2E-730FA7672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3112" y="2424906"/>
            <a:ext cx="8105775" cy="3152775"/>
          </a:xfrm>
        </p:spPr>
      </p:pic>
    </p:spTree>
    <p:extLst>
      <p:ext uri="{BB962C8B-B14F-4D97-AF65-F5344CB8AC3E}">
        <p14:creationId xmlns:p14="http://schemas.microsoft.com/office/powerpoint/2010/main" val="4200707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00AD7-BC46-0009-E8DB-CD2CEF8F5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Numlist</a:t>
            </a:r>
            <a:r>
              <a:rPr lang="en-US" dirty="0"/>
              <a:t> for looping</a:t>
            </a:r>
          </a:p>
        </p:txBody>
      </p:sp>
      <p:pic>
        <p:nvPicPr>
          <p:cNvPr id="6" name="Content Placeholder 5" descr="A screen shot of a black screen&#10;&#10;Description automatically generated">
            <a:extLst>
              <a:ext uri="{FF2B5EF4-FFF2-40B4-BE49-F238E27FC236}">
                <a16:creationId xmlns:a16="http://schemas.microsoft.com/office/drawing/2014/main" id="{3FB939D8-6E62-B9BE-229F-F954F5E53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19538" y="-920699"/>
            <a:ext cx="4352925" cy="984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64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80CF2-CC1E-B7BE-B3F1-800A7936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creator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06BDF-EA6F-DBC1-26A0-7148794D6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Inserting</a:t>
            </a:r>
          </a:p>
          <a:p>
            <a:r>
              <a:rPr lang="en-US" dirty="0"/>
              <a:t>HTML Snippet</a:t>
            </a:r>
          </a:p>
          <a:p>
            <a:r>
              <a:rPr lang="en-US" dirty="0" err="1"/>
              <a:t>Subforms</a:t>
            </a:r>
            <a:endParaRPr lang="en-US" dirty="0"/>
          </a:p>
          <a:p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508908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A1CB-8D6F-05AA-9D70-0D4EEE260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condition</a:t>
            </a:r>
            <a:br>
              <a:rPr lang="ar-EG" dirty="0"/>
            </a:b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4EA97-1D06-1631-7B80-860176E20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rgbClr val="FF0000"/>
                </a:solidFill>
              </a:rPr>
              <a:t>if</a:t>
            </a:r>
            <a:r>
              <a:rPr lang="en-US" dirty="0"/>
              <a:t> ( </a:t>
            </a:r>
            <a:r>
              <a:rPr lang="en-US" dirty="0">
                <a:solidFill>
                  <a:srgbClr val="FFC000"/>
                </a:solidFill>
              </a:rPr>
              <a:t>&lt;condition&gt; </a:t>
            </a:r>
            <a:r>
              <a:rPr lang="en-US" dirty="0"/>
              <a:t>)</a:t>
            </a:r>
          </a:p>
          <a:p>
            <a:pPr>
              <a:buClr>
                <a:schemeClr val="bg1"/>
              </a:buClr>
            </a:pPr>
            <a:r>
              <a:rPr lang="en-US" dirty="0"/>
              <a:t>{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rgbClr val="92D050"/>
                </a:solidFill>
              </a:rPr>
              <a:t>    // Executes if condition is true</a:t>
            </a:r>
          </a:p>
          <a:p>
            <a:pPr>
              <a:buClr>
                <a:schemeClr val="bg1"/>
              </a:buClr>
            </a:pPr>
            <a:r>
              <a:rPr lang="en-US" dirty="0"/>
              <a:t>    </a:t>
            </a:r>
            <a:r>
              <a:rPr lang="en-US" dirty="0">
                <a:solidFill>
                  <a:srgbClr val="00B050"/>
                </a:solidFill>
              </a:rPr>
              <a:t>&lt;statements&gt;</a:t>
            </a:r>
          </a:p>
          <a:p>
            <a:pPr>
              <a:buClr>
                <a:schemeClr val="bg1"/>
              </a:buClr>
            </a:pPr>
            <a:r>
              <a:rPr lang="en-US" dirty="0"/>
              <a:t>}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rgbClr val="FF0000"/>
                </a:solidFill>
              </a:rPr>
              <a:t>else if </a:t>
            </a:r>
            <a:r>
              <a:rPr lang="en-US" dirty="0"/>
              <a:t>( </a:t>
            </a:r>
            <a:r>
              <a:rPr lang="en-US" dirty="0">
                <a:solidFill>
                  <a:srgbClr val="FFC000"/>
                </a:solidFill>
              </a:rPr>
              <a:t>&lt;condition2&gt; </a:t>
            </a:r>
            <a:r>
              <a:rPr lang="en-US" dirty="0"/>
              <a:t>)</a:t>
            </a:r>
          </a:p>
          <a:p>
            <a:pPr>
              <a:buClr>
                <a:schemeClr val="bg1"/>
              </a:buClr>
            </a:pPr>
            <a:r>
              <a:rPr lang="en-US" dirty="0"/>
              <a:t>{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rgbClr val="92D050"/>
                </a:solidFill>
              </a:rPr>
              <a:t>    // Executes if condition2 is true , could be multiple of else if</a:t>
            </a:r>
          </a:p>
          <a:p>
            <a:pPr>
              <a:buClr>
                <a:schemeClr val="bg1"/>
              </a:buClr>
            </a:pPr>
            <a:r>
              <a:rPr lang="en-US" dirty="0"/>
              <a:t>    </a:t>
            </a:r>
            <a:r>
              <a:rPr lang="en-US" dirty="0">
                <a:solidFill>
                  <a:srgbClr val="00B050"/>
                </a:solidFill>
              </a:rPr>
              <a:t>&lt;statements&gt;</a:t>
            </a:r>
          </a:p>
          <a:p>
            <a:pPr>
              <a:buClr>
                <a:schemeClr val="bg1"/>
              </a:buClr>
            </a:pPr>
            <a:r>
              <a:rPr lang="en-US" dirty="0"/>
              <a:t>}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rgbClr val="FF0000"/>
                </a:solidFill>
              </a:rPr>
              <a:t>else</a:t>
            </a:r>
          </a:p>
          <a:p>
            <a:pPr>
              <a:buClr>
                <a:schemeClr val="bg1"/>
              </a:buClr>
            </a:pPr>
            <a:r>
              <a:rPr lang="en-US" dirty="0"/>
              <a:t>{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rgbClr val="92D050"/>
                </a:solidFill>
              </a:rPr>
              <a:t>    // Executes if condition is false</a:t>
            </a:r>
          </a:p>
          <a:p>
            <a:pPr>
              <a:buClr>
                <a:schemeClr val="bg1"/>
              </a:buClr>
            </a:pPr>
            <a:r>
              <a:rPr lang="en-US" dirty="0"/>
              <a:t>    </a:t>
            </a:r>
            <a:r>
              <a:rPr lang="en-US" dirty="0">
                <a:solidFill>
                  <a:srgbClr val="00B050"/>
                </a:solidFill>
              </a:rPr>
              <a:t>&lt;statements&gt;</a:t>
            </a:r>
          </a:p>
          <a:p>
            <a:pPr>
              <a:buClr>
                <a:schemeClr val="bg1"/>
              </a:buClr>
            </a:pPr>
            <a:r>
              <a:rPr lang="en-US" dirty="0"/>
              <a:t>}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rgbClr val="C00000"/>
                </a:solidFill>
              </a:rPr>
              <a:t>Note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:</a:t>
            </a:r>
            <a:r>
              <a:rPr lang="en-US" dirty="0">
                <a:solidFill>
                  <a:srgbClr val="FFC000"/>
                </a:solidFill>
              </a:rPr>
              <a:t> CONDITION LIKE -&gt; </a:t>
            </a:r>
            <a:r>
              <a:rPr lang="en-US" dirty="0">
                <a:solidFill>
                  <a:srgbClr val="00B0F0"/>
                </a:solidFill>
              </a:rPr>
              <a:t>&lt;variable&gt; &lt;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operator&gt; &lt;expression&gt; , </a:t>
            </a:r>
            <a:r>
              <a:rPr lang="en-US" dirty="0">
                <a:solidFill>
                  <a:srgbClr val="7030A0"/>
                </a:solidFill>
              </a:rPr>
              <a:t>could use &amp;&amp; and || between conditions</a:t>
            </a:r>
            <a:endParaRPr lang="ar-EG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29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81723-D641-BFF1-BA0C-6057A7CA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Inserting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7E84848-00FD-89E2-4D55-4C37A434B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18" y="1825625"/>
            <a:ext cx="9722363" cy="4351338"/>
          </a:xfrm>
        </p:spPr>
      </p:pic>
    </p:spTree>
    <p:extLst>
      <p:ext uri="{BB962C8B-B14F-4D97-AF65-F5344CB8AC3E}">
        <p14:creationId xmlns:p14="http://schemas.microsoft.com/office/powerpoint/2010/main" val="2874883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727C46-9D3E-3B8C-154C-3E66CA719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HTML Snippet</a:t>
            </a:r>
            <a:endParaRPr lang="ar-EG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D1266-15DB-27AF-479C-AA664C28A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&lt;%{the whole code (Deluge/ HTML)}%&gt;</a:t>
            </a:r>
          </a:p>
          <a:p>
            <a:r>
              <a:rPr lang="en-US" sz="2200" dirty="0"/>
              <a:t>&lt;%= Deluge Variable%&gt; </a:t>
            </a:r>
          </a:p>
          <a:p>
            <a:pPr marL="0" indent="0">
              <a:buNone/>
            </a:pPr>
            <a:r>
              <a:rPr lang="en-US" sz="2200" dirty="0"/>
              <a:t>ex: &lt;p class = "</a:t>
            </a:r>
            <a:r>
              <a:rPr lang="en-US" sz="2200" dirty="0" err="1"/>
              <a:t>lesson_status</a:t>
            </a:r>
            <a:r>
              <a:rPr lang="en-US" sz="2200" dirty="0"/>
              <a:t>"&gt;&lt;%=</a:t>
            </a:r>
            <a:r>
              <a:rPr lang="en-US" sz="2200" dirty="0" err="1"/>
              <a:t>lesson_status</a:t>
            </a:r>
            <a:r>
              <a:rPr lang="en-US" sz="2200" dirty="0"/>
              <a:t>%&gt;&lt;/p&gt; </a:t>
            </a:r>
          </a:p>
          <a:p>
            <a:r>
              <a:rPr lang="ar-EG" sz="2200" dirty="0"/>
              <a:t>%&gt;</a:t>
            </a:r>
            <a:r>
              <a:rPr lang="en-US" sz="2200" dirty="0"/>
              <a:t>Deluge Code lines%&gt;</a:t>
            </a:r>
          </a:p>
          <a:p>
            <a:r>
              <a:rPr lang="en-US" sz="2200" dirty="0"/>
              <a:t>Could separate brackets by putting </a:t>
            </a:r>
            <a:r>
              <a:rPr lang="en-US" sz="2400" dirty="0"/>
              <a:t>HTML inside</a:t>
            </a:r>
            <a:endParaRPr lang="ar-EG" sz="2200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60B5887-8ADF-3147-4157-174D2D75F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831476"/>
            <a:ext cx="6903720" cy="519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40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17C71-F091-75D8-AF36-96E9A929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Cont.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6A8B769-4A95-8E1A-940F-FDEB8A5E7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2" y="1464906"/>
            <a:ext cx="11291596" cy="529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53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3732A-8E40-9C58-F860-14AE8C086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Cont.</a:t>
            </a:r>
            <a:endParaRPr lang="ar-EG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73ED0-0E71-17CF-3E96-3DBCDB38B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endParaRPr lang="en-US" sz="2000"/>
          </a:p>
          <a:p>
            <a:pPr algn="ctr"/>
            <a:endParaRPr lang="ar-EG" sz="2000"/>
          </a:p>
        </p:txBody>
      </p:sp>
      <p:pic>
        <p:nvPicPr>
          <p:cNvPr id="5" name="Picture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7C721952-2616-0DC3-F446-07E4018FA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92" y="1339373"/>
            <a:ext cx="10664015" cy="551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76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3271-97E6-36E5-7FA3-F6BD7FECC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Subforums</a:t>
            </a:r>
            <a:endParaRPr lang="ar-EG" dirty="0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5D6AEAC-B166-D067-3EBA-416544EFD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9" y="1311000"/>
            <a:ext cx="9937102" cy="5463025"/>
          </a:xfrm>
        </p:spPr>
      </p:pic>
    </p:spTree>
    <p:extLst>
      <p:ext uri="{BB962C8B-B14F-4D97-AF65-F5344CB8AC3E}">
        <p14:creationId xmlns:p14="http://schemas.microsoft.com/office/powerpoint/2010/main" val="3608577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DFD1-4800-A122-53F0-CFD35301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8F3B5AD-6194-05D0-BDB0-48F041700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96715" cy="4929136"/>
          </a:xfrm>
        </p:spPr>
      </p:pic>
    </p:spTree>
    <p:extLst>
      <p:ext uri="{BB962C8B-B14F-4D97-AF65-F5344CB8AC3E}">
        <p14:creationId xmlns:p14="http://schemas.microsoft.com/office/powerpoint/2010/main" val="1413106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E29C-AB9C-02A2-55A3-B4C388BC9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775C27B-1EA5-3433-AFF1-BCFFA6986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58" y="1825624"/>
            <a:ext cx="10665542" cy="4913481"/>
          </a:xfrm>
        </p:spPr>
      </p:pic>
    </p:spTree>
    <p:extLst>
      <p:ext uri="{BB962C8B-B14F-4D97-AF65-F5344CB8AC3E}">
        <p14:creationId xmlns:p14="http://schemas.microsoft.com/office/powerpoint/2010/main" val="3324900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ADADA-C940-A8A6-38B3-AE4356B4E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9C3BD3-7B9B-70C4-B491-CD3446FDF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45" y="1612490"/>
            <a:ext cx="11493910" cy="5245510"/>
          </a:xfrm>
        </p:spPr>
      </p:pic>
    </p:spTree>
    <p:extLst>
      <p:ext uri="{BB962C8B-B14F-4D97-AF65-F5344CB8AC3E}">
        <p14:creationId xmlns:p14="http://schemas.microsoft.com/office/powerpoint/2010/main" val="547350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D9D9-529E-809C-4F58-4593C98C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22140-87F8-EAEA-8B20-8085D28B3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bg1"/>
              </a:buClr>
            </a:pPr>
            <a:r>
              <a:rPr lang="en-US" dirty="0"/>
              <a:t>&lt;variable&gt; = List();</a:t>
            </a:r>
          </a:p>
          <a:p>
            <a:pPr>
              <a:buClr>
                <a:schemeClr val="bg1"/>
              </a:buClr>
            </a:pPr>
            <a:r>
              <a:rPr lang="en-US" dirty="0"/>
              <a:t>&lt;variable&gt; = {};</a:t>
            </a:r>
            <a:r>
              <a:rPr lang="en-US" dirty="0">
                <a:solidFill>
                  <a:srgbClr val="92D050"/>
                </a:solidFill>
              </a:rPr>
              <a:t> //put comma separated values</a:t>
            </a:r>
          </a:p>
          <a:p>
            <a:pPr>
              <a:buClr>
                <a:schemeClr val="bg1"/>
              </a:buClr>
            </a:pPr>
            <a:r>
              <a:rPr lang="en-US" dirty="0"/>
              <a:t>&lt;variable&gt;.add( &lt;expression&gt; );</a:t>
            </a:r>
          </a:p>
          <a:p>
            <a:pPr>
              <a:buClr>
                <a:schemeClr val="bg1"/>
              </a:buClr>
            </a:pPr>
            <a:r>
              <a:rPr lang="en-US" dirty="0"/>
              <a:t>&lt;variable&gt;.remove(&lt;Index NUMBER&gt;);</a:t>
            </a:r>
          </a:p>
          <a:p>
            <a:pPr>
              <a:buClr>
                <a:schemeClr val="bg1"/>
              </a:buClr>
            </a:pPr>
            <a:r>
              <a:rPr lang="en-US" dirty="0"/>
              <a:t>&lt;variable&gt;.removeElement(&lt;expression&gt;);</a:t>
            </a:r>
          </a:p>
          <a:p>
            <a:pPr>
              <a:buClr>
                <a:schemeClr val="bg1"/>
              </a:buClr>
            </a:pPr>
            <a:r>
              <a:rPr lang="en-US" dirty="0"/>
              <a:t>&lt;variable&gt;.get(&lt;Index NUMBER&gt;);</a:t>
            </a:r>
          </a:p>
          <a:p>
            <a:r>
              <a:rPr lang="en-US" sz="2000" dirty="0">
                <a:solidFill>
                  <a:srgbClr val="C00000"/>
                </a:solidFill>
              </a:rPr>
              <a:t>List is a collection variable which holds a collection of data based on index. Insertion and retrieve values are based on index. Index starts from 0.</a:t>
            </a:r>
          </a:p>
          <a:p>
            <a:r>
              <a:rPr lang="en-US" sz="2000" dirty="0">
                <a:solidFill>
                  <a:srgbClr val="C00000"/>
                </a:solidFill>
              </a:rPr>
              <a:t>Insertion order will be maintained, and values will not be sorted by default. Duplicate values are allowed to be inserted.</a:t>
            </a:r>
            <a:endParaRPr lang="ar-EG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013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F871-AEE1-59F2-AF5F-390D0E72A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23BD3-33CE-AB1F-4713-B2F39AF02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r>
              <a:rPr lang="en-US" dirty="0"/>
              <a:t>for each &lt;variable&gt; in &lt;List&gt;</a:t>
            </a:r>
          </a:p>
          <a:p>
            <a:pPr>
              <a:buClr>
                <a:schemeClr val="bg1"/>
              </a:buClr>
            </a:pPr>
            <a:r>
              <a:rPr lang="en-US" dirty="0"/>
              <a:t>{</a:t>
            </a:r>
          </a:p>
          <a:p>
            <a:pPr>
              <a:buClr>
                <a:schemeClr val="bg1"/>
              </a:buClr>
            </a:pPr>
            <a:r>
              <a:rPr lang="en-US" dirty="0"/>
              <a:t>    </a:t>
            </a:r>
            <a:r>
              <a:rPr lang="en-US" dirty="0">
                <a:solidFill>
                  <a:srgbClr val="92D050"/>
                </a:solidFill>
              </a:rPr>
              <a:t>// executes for each element</a:t>
            </a:r>
          </a:p>
          <a:p>
            <a:pPr>
              <a:buClr>
                <a:schemeClr val="bg1"/>
              </a:buClr>
            </a:pPr>
            <a:r>
              <a:rPr lang="en-US" dirty="0"/>
              <a:t>    </a:t>
            </a:r>
            <a:r>
              <a:rPr lang="en-US" dirty="0">
                <a:solidFill>
                  <a:srgbClr val="00B050"/>
                </a:solidFill>
              </a:rPr>
              <a:t>&lt;statements&gt;</a:t>
            </a:r>
          </a:p>
          <a:p>
            <a:pPr>
              <a:buClr>
                <a:schemeClr val="bg1"/>
              </a:buClr>
            </a:pP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sz="2400" dirty="0">
                <a:solidFill>
                  <a:srgbClr val="C00000"/>
                </a:solidFill>
              </a:rPr>
              <a:t>Unfortunately, there isn’t normal for loop neither while loop in deluge.</a:t>
            </a:r>
          </a:p>
          <a:p>
            <a:r>
              <a:rPr lang="en-US" sz="2400" dirty="0">
                <a:solidFill>
                  <a:srgbClr val="C00000"/>
                </a:solidFill>
              </a:rPr>
              <a:t>Could use continue and break inside but don’t use comments next to them</a:t>
            </a:r>
            <a:endParaRPr lang="ar-EG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858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B3943-1458-0543-1590-56C076979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EFF95-EE2F-6ED2-C619-04AE84644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r>
              <a:rPr lang="en-US" dirty="0"/>
              <a:t>&lt;variable&gt; = Map();</a:t>
            </a:r>
          </a:p>
          <a:p>
            <a:pPr>
              <a:buClr>
                <a:schemeClr val="bg1"/>
              </a:buClr>
            </a:pPr>
            <a:r>
              <a:rPr lang="en-US" dirty="0"/>
              <a:t>&lt;variable&gt; = {&lt;key&gt;: &lt;value&gt;, &lt;key&gt;: "&lt;value&gt;"} </a:t>
            </a:r>
          </a:p>
          <a:p>
            <a:pPr>
              <a:buClr>
                <a:schemeClr val="bg1"/>
              </a:buClr>
            </a:pPr>
            <a:r>
              <a:rPr lang="en-US" dirty="0"/>
              <a:t>&lt;variable&gt;.put(&lt;key&gt;, &lt;value&gt;);</a:t>
            </a:r>
          </a:p>
          <a:p>
            <a:pPr>
              <a:buClr>
                <a:schemeClr val="bg1"/>
              </a:buClr>
            </a:pPr>
            <a:r>
              <a:rPr lang="en-US" dirty="0"/>
              <a:t>&lt;variable&gt;.remove( &lt;key&gt; );</a:t>
            </a:r>
          </a:p>
          <a:p>
            <a:r>
              <a:rPr lang="en-US" sz="2400" dirty="0">
                <a:solidFill>
                  <a:srgbClr val="C00000"/>
                </a:solidFill>
              </a:rPr>
              <a:t>Map is a collection variable which stores collection of data as a key-value pair.</a:t>
            </a:r>
          </a:p>
          <a:p>
            <a:r>
              <a:rPr lang="en-US" sz="2400" dirty="0">
                <a:solidFill>
                  <a:srgbClr val="C00000"/>
                </a:solidFill>
              </a:rPr>
              <a:t>Insertion order will be maintained &amp; on adding value to the existing key will replace the value.</a:t>
            </a:r>
            <a:endParaRPr lang="ar-EG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593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BE922DC-5B32-13CE-23F2-63AE73D86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00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0875448-0AE5-4765-D5C9-340D8DAA9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49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3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3378CF-2B84-7997-CE91-968EC5C81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59" r="-3123"/>
          <a:stretch/>
        </p:blipFill>
        <p:spPr>
          <a:xfrm>
            <a:off x="643467" y="937522"/>
            <a:ext cx="10905066" cy="498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36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9728</TotalTime>
  <Words>1034</Words>
  <Application>Microsoft Office PowerPoint</Application>
  <PresentationFormat>Widescreen</PresentationFormat>
  <Paragraphs>155</Paragraphs>
  <Slides>37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Source Sans Pro</vt:lpstr>
      <vt:lpstr>Office Theme</vt:lpstr>
      <vt:lpstr>Deluge</vt:lpstr>
      <vt:lpstr>Deluge Tutorial</vt:lpstr>
      <vt:lpstr>If condition </vt:lpstr>
      <vt:lpstr>List</vt:lpstr>
      <vt:lpstr>Loop</vt:lpstr>
      <vt:lpstr>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Drag and drop , Interfaces</vt:lpstr>
      <vt:lpstr>Cont.</vt:lpstr>
      <vt:lpstr>Libraries</vt:lpstr>
      <vt:lpstr>JSON</vt:lpstr>
      <vt:lpstr> Application Programming Interface (APIs)</vt:lpstr>
      <vt:lpstr>Cont.</vt:lpstr>
      <vt:lpstr>Invoke Url , Connection</vt:lpstr>
      <vt:lpstr>Cont.</vt:lpstr>
      <vt:lpstr>Sample code and Tips</vt:lpstr>
      <vt:lpstr>Cont.</vt:lpstr>
      <vt:lpstr>Cont.</vt:lpstr>
      <vt:lpstr>Cont.</vt:lpstr>
      <vt:lpstr>Cont.</vt:lpstr>
      <vt:lpstr>Cont.</vt:lpstr>
      <vt:lpstr>Cont.</vt:lpstr>
      <vt:lpstr>Cont.</vt:lpstr>
      <vt:lpstr>Create Numlist for looping</vt:lpstr>
      <vt:lpstr>creator</vt:lpstr>
      <vt:lpstr>Inserting</vt:lpstr>
      <vt:lpstr>HTML Snippet</vt:lpstr>
      <vt:lpstr>Cont.</vt:lpstr>
      <vt:lpstr>Cont.</vt:lpstr>
      <vt:lpstr>Subforums</vt:lpstr>
      <vt:lpstr>Example</vt:lpstr>
      <vt:lpstr>Example</vt:lpstr>
      <vt:lpstr>Example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Deluge</dc:title>
  <dc:creator>عبدالرحمن مصطفى محمود خليل</dc:creator>
  <cp:lastModifiedBy>abdalrhman mostafa</cp:lastModifiedBy>
  <cp:revision>123</cp:revision>
  <dcterms:created xsi:type="dcterms:W3CDTF">2023-08-02T09:07:32Z</dcterms:created>
  <dcterms:modified xsi:type="dcterms:W3CDTF">2023-10-11T12:24:22Z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2023-09-15T15:46:30Z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42f76cad-18cf-495e-96ec-bb2904dc68ba</vt:lpwstr>
  </property>
  <property fmtid="{D5CDD505-2E9C-101B-9397-08002B2CF9AE}" pid="7" name="MSIP_Label_defa4170-0d19-0005-0004-bc88714345d2_ActionId">
    <vt:lpwstr>53811788-d9a0-4077-93f6-0db0697d3b94</vt:lpwstr>
  </property>
  <property fmtid="{D5CDD505-2E9C-101B-9397-08002B2CF9AE}" pid="8" name="MSIP_Label_defa4170-0d19-0005-0004-bc88714345d2_ContentBits">
    <vt:lpwstr>0</vt:lpwstr>
  </property>
</Properties>
</file>